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 id="2147483648" r:id="rId5"/>
  </p:sldMasterIdLst>
  <p:notesMasterIdLst>
    <p:notesMasterId r:id="rId19"/>
  </p:notesMasterIdLst>
  <p:sldIdLst>
    <p:sldId id="276" r:id="rId6"/>
    <p:sldId id="262" r:id="rId7"/>
    <p:sldId id="277" r:id="rId8"/>
    <p:sldId id="279" r:id="rId9"/>
    <p:sldId id="283" r:id="rId10"/>
    <p:sldId id="284" r:id="rId11"/>
    <p:sldId id="285" r:id="rId12"/>
    <p:sldId id="286" r:id="rId13"/>
    <p:sldId id="287" r:id="rId14"/>
    <p:sldId id="278" r:id="rId15"/>
    <p:sldId id="281" r:id="rId16"/>
    <p:sldId id="282" r:id="rId17"/>
    <p:sldId id="258" r:id="rId1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D6B584-1B64-4DEA-5657-E0897FD8BEED}" name="Dadson, Catherine" initials="CD" userId="S::SBSCOCD1@southampton.gov.uk::07ccc2a7-a52a-4c0b-bf00-0f3dc6fbb57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48FB8"/>
    <a:srgbClr val="01225A"/>
    <a:srgbClr val="6D8FB8"/>
    <a:srgbClr val="0122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B50148-D0DC-4E90-80DB-EB73F32CE6B4}" v="1" dt="2025-08-08T08:49:30.3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8254CC-EDAF-4AA5-8610-312171BED29C}"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GB"/>
        </a:p>
      </dgm:t>
    </dgm:pt>
    <dgm:pt modelId="{F60245DA-390B-40F6-95A8-477C3F747615}">
      <dgm:prSet phldrT="[Text]"/>
      <dgm:spPr/>
      <dgm:t>
        <a:bodyPr/>
        <a:lstStyle/>
        <a:p>
          <a:r>
            <a:rPr lang="en-GB"/>
            <a:t>Lead Provider</a:t>
          </a:r>
        </a:p>
      </dgm:t>
    </dgm:pt>
    <dgm:pt modelId="{087ADA6A-247A-4C30-AB17-FC7853120D49}" type="parTrans" cxnId="{22BCD5CB-87F4-45E2-B6A5-9A57FF71F443}">
      <dgm:prSet/>
      <dgm:spPr/>
      <dgm:t>
        <a:bodyPr/>
        <a:lstStyle/>
        <a:p>
          <a:endParaRPr lang="en-GB"/>
        </a:p>
      </dgm:t>
    </dgm:pt>
    <dgm:pt modelId="{61021B37-CF22-4BD7-8906-9C5C553FF1A8}" type="sibTrans" cxnId="{22BCD5CB-87F4-45E2-B6A5-9A57FF71F443}">
      <dgm:prSet/>
      <dgm:spPr/>
      <dgm:t>
        <a:bodyPr/>
        <a:lstStyle/>
        <a:p>
          <a:endParaRPr lang="en-GB"/>
        </a:p>
      </dgm:t>
    </dgm:pt>
    <dgm:pt modelId="{01A9EE35-13F6-4CFB-822A-DE6849C2092D}">
      <dgm:prSet phldrT="[Text]"/>
      <dgm:spPr/>
      <dgm:t>
        <a:bodyPr/>
        <a:lstStyle/>
        <a:p>
          <a:r>
            <a:rPr lang="en-GB"/>
            <a:t>Advice &amp; Navigation</a:t>
          </a:r>
        </a:p>
      </dgm:t>
    </dgm:pt>
    <dgm:pt modelId="{0D87CB90-47E2-487A-BFEC-337492C95FB5}" type="parTrans" cxnId="{B68AA084-904B-4BA0-BEB8-B01BA34819F2}">
      <dgm:prSet/>
      <dgm:spPr/>
      <dgm:t>
        <a:bodyPr/>
        <a:lstStyle/>
        <a:p>
          <a:endParaRPr lang="en-GB"/>
        </a:p>
      </dgm:t>
    </dgm:pt>
    <dgm:pt modelId="{35C54C73-4995-49F3-B4D5-377DD64DABDF}" type="sibTrans" cxnId="{B68AA084-904B-4BA0-BEB8-B01BA34819F2}">
      <dgm:prSet/>
      <dgm:spPr/>
      <dgm:t>
        <a:bodyPr/>
        <a:lstStyle/>
        <a:p>
          <a:endParaRPr lang="en-GB"/>
        </a:p>
      </dgm:t>
    </dgm:pt>
    <dgm:pt modelId="{2BB0E013-1E23-4EA8-AD73-999A32382241}">
      <dgm:prSet phldrT="[Text]"/>
      <dgm:spPr/>
      <dgm:t>
        <a:bodyPr/>
        <a:lstStyle/>
        <a:p>
          <a:r>
            <a:rPr lang="en-GB"/>
            <a:t>Direct Support</a:t>
          </a:r>
        </a:p>
      </dgm:t>
    </dgm:pt>
    <dgm:pt modelId="{10AA59F4-2711-4595-87D0-33FABC7EC4B1}" type="parTrans" cxnId="{B7B5E82B-AE68-4119-9A9C-A4F09C00F0B0}">
      <dgm:prSet/>
      <dgm:spPr/>
      <dgm:t>
        <a:bodyPr/>
        <a:lstStyle/>
        <a:p>
          <a:endParaRPr lang="en-GB"/>
        </a:p>
      </dgm:t>
    </dgm:pt>
    <dgm:pt modelId="{32024F8F-CA90-4C2A-9C38-605EB819BBD8}" type="sibTrans" cxnId="{B7B5E82B-AE68-4119-9A9C-A4F09C00F0B0}">
      <dgm:prSet/>
      <dgm:spPr/>
      <dgm:t>
        <a:bodyPr/>
        <a:lstStyle/>
        <a:p>
          <a:endParaRPr lang="en-GB"/>
        </a:p>
      </dgm:t>
    </dgm:pt>
    <dgm:pt modelId="{7CF9A5FD-A487-4146-91E5-F9AE3875AED6}">
      <dgm:prSet phldrT="[Text]"/>
      <dgm:spPr/>
      <dgm:t>
        <a:bodyPr/>
        <a:lstStyle/>
        <a:p>
          <a:r>
            <a:rPr lang="en-GB"/>
            <a:t>Healthwatch</a:t>
          </a:r>
        </a:p>
      </dgm:t>
    </dgm:pt>
    <dgm:pt modelId="{864410CF-579B-4B9D-ADC6-052786732513}" type="parTrans" cxnId="{702820E1-075D-405C-B82B-634611042C06}">
      <dgm:prSet/>
      <dgm:spPr/>
      <dgm:t>
        <a:bodyPr/>
        <a:lstStyle/>
        <a:p>
          <a:endParaRPr lang="en-GB"/>
        </a:p>
      </dgm:t>
    </dgm:pt>
    <dgm:pt modelId="{109EC738-669C-455E-B738-2D26F0838B3A}" type="sibTrans" cxnId="{702820E1-075D-405C-B82B-634611042C06}">
      <dgm:prSet/>
      <dgm:spPr/>
      <dgm:t>
        <a:bodyPr/>
        <a:lstStyle/>
        <a:p>
          <a:endParaRPr lang="en-GB"/>
        </a:p>
      </dgm:t>
    </dgm:pt>
    <dgm:pt modelId="{A34AA13F-4D37-434B-B92B-A37F04D40DC1}">
      <dgm:prSet/>
      <dgm:spPr/>
      <dgm:t>
        <a:bodyPr/>
        <a:lstStyle/>
        <a:p>
          <a:r>
            <a:rPr lang="en-GB"/>
            <a:t>Community Development</a:t>
          </a:r>
        </a:p>
      </dgm:t>
    </dgm:pt>
    <dgm:pt modelId="{E6067D19-9751-4792-B719-F8A3428BC397}" type="parTrans" cxnId="{263FE2D6-8A8C-4F96-911F-3A3E3DE4DF17}">
      <dgm:prSet/>
      <dgm:spPr/>
      <dgm:t>
        <a:bodyPr/>
        <a:lstStyle/>
        <a:p>
          <a:endParaRPr lang="en-GB"/>
        </a:p>
      </dgm:t>
    </dgm:pt>
    <dgm:pt modelId="{8C286A1A-B996-49B0-831A-186D9DF8725C}" type="sibTrans" cxnId="{263FE2D6-8A8C-4F96-911F-3A3E3DE4DF17}">
      <dgm:prSet/>
      <dgm:spPr/>
      <dgm:t>
        <a:bodyPr/>
        <a:lstStyle/>
        <a:p>
          <a:endParaRPr lang="en-GB"/>
        </a:p>
      </dgm:t>
    </dgm:pt>
    <dgm:pt modelId="{BFA34C89-33CB-43CE-8C3D-5A775CF2B0EF}" type="asst">
      <dgm:prSet/>
      <dgm:spPr/>
      <dgm:t>
        <a:bodyPr/>
        <a:lstStyle/>
        <a:p>
          <a:r>
            <a:rPr lang="en-GB"/>
            <a:t>Partnership Board</a:t>
          </a:r>
        </a:p>
      </dgm:t>
    </dgm:pt>
    <dgm:pt modelId="{CCCE155A-5055-42EF-93C6-1C4813980389}" type="parTrans" cxnId="{61D7EEBC-CDD7-4A8A-B025-C13F0EDC04C7}">
      <dgm:prSet/>
      <dgm:spPr/>
      <dgm:t>
        <a:bodyPr/>
        <a:lstStyle/>
        <a:p>
          <a:endParaRPr lang="en-GB"/>
        </a:p>
      </dgm:t>
    </dgm:pt>
    <dgm:pt modelId="{7F983753-E787-4E95-85CA-8A70E0470DD9}" type="sibTrans" cxnId="{61D7EEBC-CDD7-4A8A-B025-C13F0EDC04C7}">
      <dgm:prSet/>
      <dgm:spPr/>
      <dgm:t>
        <a:bodyPr/>
        <a:lstStyle/>
        <a:p>
          <a:endParaRPr lang="en-GB"/>
        </a:p>
      </dgm:t>
    </dgm:pt>
    <dgm:pt modelId="{29D890F4-B3FB-4A0E-B134-72F8A9933D03}" type="pres">
      <dgm:prSet presAssocID="{288254CC-EDAF-4AA5-8610-312171BED29C}" presName="hierChild1" presStyleCnt="0">
        <dgm:presLayoutVars>
          <dgm:orgChart val="1"/>
          <dgm:chPref val="1"/>
          <dgm:dir/>
          <dgm:animOne val="branch"/>
          <dgm:animLvl val="lvl"/>
          <dgm:resizeHandles/>
        </dgm:presLayoutVars>
      </dgm:prSet>
      <dgm:spPr/>
    </dgm:pt>
    <dgm:pt modelId="{0E7E7463-0C26-44FC-A944-B5AB3AF86104}" type="pres">
      <dgm:prSet presAssocID="{F60245DA-390B-40F6-95A8-477C3F747615}" presName="hierRoot1" presStyleCnt="0">
        <dgm:presLayoutVars>
          <dgm:hierBranch val="init"/>
        </dgm:presLayoutVars>
      </dgm:prSet>
      <dgm:spPr/>
    </dgm:pt>
    <dgm:pt modelId="{BE6EDF4D-10CC-4E9F-B7D8-5B79DFF095A5}" type="pres">
      <dgm:prSet presAssocID="{F60245DA-390B-40F6-95A8-477C3F747615}" presName="rootComposite1" presStyleCnt="0"/>
      <dgm:spPr/>
    </dgm:pt>
    <dgm:pt modelId="{30B57034-ACA0-44F5-94BE-4DD8B62205B2}" type="pres">
      <dgm:prSet presAssocID="{F60245DA-390B-40F6-95A8-477C3F747615}" presName="rootText1" presStyleLbl="node0" presStyleIdx="0" presStyleCnt="1">
        <dgm:presLayoutVars>
          <dgm:chPref val="3"/>
        </dgm:presLayoutVars>
      </dgm:prSet>
      <dgm:spPr/>
    </dgm:pt>
    <dgm:pt modelId="{E50F0520-4267-46E2-A363-6DAB154B737A}" type="pres">
      <dgm:prSet presAssocID="{F60245DA-390B-40F6-95A8-477C3F747615}" presName="rootConnector1" presStyleLbl="node1" presStyleIdx="0" presStyleCnt="0"/>
      <dgm:spPr/>
    </dgm:pt>
    <dgm:pt modelId="{AB38239A-23A3-45DD-B906-6249348AFA87}" type="pres">
      <dgm:prSet presAssocID="{F60245DA-390B-40F6-95A8-477C3F747615}" presName="hierChild2" presStyleCnt="0"/>
      <dgm:spPr/>
    </dgm:pt>
    <dgm:pt modelId="{FF1C8B15-B83E-4F18-ACD3-87F8315007D4}" type="pres">
      <dgm:prSet presAssocID="{0D87CB90-47E2-487A-BFEC-337492C95FB5}" presName="Name37" presStyleLbl="parChTrans1D2" presStyleIdx="0" presStyleCnt="5"/>
      <dgm:spPr/>
    </dgm:pt>
    <dgm:pt modelId="{ACBBF247-661B-41C6-9083-AE76A4479110}" type="pres">
      <dgm:prSet presAssocID="{01A9EE35-13F6-4CFB-822A-DE6849C2092D}" presName="hierRoot2" presStyleCnt="0">
        <dgm:presLayoutVars>
          <dgm:hierBranch val="init"/>
        </dgm:presLayoutVars>
      </dgm:prSet>
      <dgm:spPr/>
    </dgm:pt>
    <dgm:pt modelId="{E569C022-C5A0-456B-AA32-A0ADEEF16C2B}" type="pres">
      <dgm:prSet presAssocID="{01A9EE35-13F6-4CFB-822A-DE6849C2092D}" presName="rootComposite" presStyleCnt="0"/>
      <dgm:spPr/>
    </dgm:pt>
    <dgm:pt modelId="{658AB2A9-8C2C-408C-81DC-A808B3E4F456}" type="pres">
      <dgm:prSet presAssocID="{01A9EE35-13F6-4CFB-822A-DE6849C2092D}" presName="rootText" presStyleLbl="node2" presStyleIdx="0" presStyleCnt="4">
        <dgm:presLayoutVars>
          <dgm:chPref val="3"/>
        </dgm:presLayoutVars>
      </dgm:prSet>
      <dgm:spPr/>
    </dgm:pt>
    <dgm:pt modelId="{8862D3CE-CEDF-4ECC-BF8C-A2D122D2F1DD}" type="pres">
      <dgm:prSet presAssocID="{01A9EE35-13F6-4CFB-822A-DE6849C2092D}" presName="rootConnector" presStyleLbl="node2" presStyleIdx="0" presStyleCnt="4"/>
      <dgm:spPr/>
    </dgm:pt>
    <dgm:pt modelId="{9521C1F3-4ED5-44E6-A3DD-D7AFDA815329}" type="pres">
      <dgm:prSet presAssocID="{01A9EE35-13F6-4CFB-822A-DE6849C2092D}" presName="hierChild4" presStyleCnt="0"/>
      <dgm:spPr/>
    </dgm:pt>
    <dgm:pt modelId="{F1346ACE-4047-4A54-9937-65C29B2ABEC7}" type="pres">
      <dgm:prSet presAssocID="{01A9EE35-13F6-4CFB-822A-DE6849C2092D}" presName="hierChild5" presStyleCnt="0"/>
      <dgm:spPr/>
    </dgm:pt>
    <dgm:pt modelId="{0029FFCF-A588-4D92-8573-1BC79B903094}" type="pres">
      <dgm:prSet presAssocID="{10AA59F4-2711-4595-87D0-33FABC7EC4B1}" presName="Name37" presStyleLbl="parChTrans1D2" presStyleIdx="1" presStyleCnt="5"/>
      <dgm:spPr/>
    </dgm:pt>
    <dgm:pt modelId="{52B7D254-BC10-4F7E-A009-4FBB9FB30EDA}" type="pres">
      <dgm:prSet presAssocID="{2BB0E013-1E23-4EA8-AD73-999A32382241}" presName="hierRoot2" presStyleCnt="0">
        <dgm:presLayoutVars>
          <dgm:hierBranch val="init"/>
        </dgm:presLayoutVars>
      </dgm:prSet>
      <dgm:spPr/>
    </dgm:pt>
    <dgm:pt modelId="{F8B45351-9BAD-446C-874C-D6D27C2C185D}" type="pres">
      <dgm:prSet presAssocID="{2BB0E013-1E23-4EA8-AD73-999A32382241}" presName="rootComposite" presStyleCnt="0"/>
      <dgm:spPr/>
    </dgm:pt>
    <dgm:pt modelId="{D3BF2797-6898-4BF9-B6D5-2E8606DA400A}" type="pres">
      <dgm:prSet presAssocID="{2BB0E013-1E23-4EA8-AD73-999A32382241}" presName="rootText" presStyleLbl="node2" presStyleIdx="1" presStyleCnt="4">
        <dgm:presLayoutVars>
          <dgm:chPref val="3"/>
        </dgm:presLayoutVars>
      </dgm:prSet>
      <dgm:spPr/>
    </dgm:pt>
    <dgm:pt modelId="{C86FA6FA-FF69-4778-94CA-D66CF1EBEF2B}" type="pres">
      <dgm:prSet presAssocID="{2BB0E013-1E23-4EA8-AD73-999A32382241}" presName="rootConnector" presStyleLbl="node2" presStyleIdx="1" presStyleCnt="4"/>
      <dgm:spPr/>
    </dgm:pt>
    <dgm:pt modelId="{FF6AB26C-789C-465E-A83B-10A2BA733881}" type="pres">
      <dgm:prSet presAssocID="{2BB0E013-1E23-4EA8-AD73-999A32382241}" presName="hierChild4" presStyleCnt="0"/>
      <dgm:spPr/>
    </dgm:pt>
    <dgm:pt modelId="{19E4DD5A-B1A0-4999-B019-5DD0AA86CEEC}" type="pres">
      <dgm:prSet presAssocID="{2BB0E013-1E23-4EA8-AD73-999A32382241}" presName="hierChild5" presStyleCnt="0"/>
      <dgm:spPr/>
    </dgm:pt>
    <dgm:pt modelId="{341FCD78-3EB6-487D-A799-626C5CC88F7A}" type="pres">
      <dgm:prSet presAssocID="{864410CF-579B-4B9D-ADC6-052786732513}" presName="Name37" presStyleLbl="parChTrans1D2" presStyleIdx="2" presStyleCnt="5"/>
      <dgm:spPr/>
    </dgm:pt>
    <dgm:pt modelId="{4AB8E421-9ABE-412D-AA55-303A7FA1371C}" type="pres">
      <dgm:prSet presAssocID="{7CF9A5FD-A487-4146-91E5-F9AE3875AED6}" presName="hierRoot2" presStyleCnt="0">
        <dgm:presLayoutVars>
          <dgm:hierBranch val="init"/>
        </dgm:presLayoutVars>
      </dgm:prSet>
      <dgm:spPr/>
    </dgm:pt>
    <dgm:pt modelId="{8FA828E5-6B3D-4317-8FB4-2AE351C6E686}" type="pres">
      <dgm:prSet presAssocID="{7CF9A5FD-A487-4146-91E5-F9AE3875AED6}" presName="rootComposite" presStyleCnt="0"/>
      <dgm:spPr/>
    </dgm:pt>
    <dgm:pt modelId="{8D0FAE8D-8248-4892-9F7F-9783FDD38822}" type="pres">
      <dgm:prSet presAssocID="{7CF9A5FD-A487-4146-91E5-F9AE3875AED6}" presName="rootText" presStyleLbl="node2" presStyleIdx="2" presStyleCnt="4">
        <dgm:presLayoutVars>
          <dgm:chPref val="3"/>
        </dgm:presLayoutVars>
      </dgm:prSet>
      <dgm:spPr/>
    </dgm:pt>
    <dgm:pt modelId="{B52B5069-C62A-4803-AA32-AFBF7B0BEADC}" type="pres">
      <dgm:prSet presAssocID="{7CF9A5FD-A487-4146-91E5-F9AE3875AED6}" presName="rootConnector" presStyleLbl="node2" presStyleIdx="2" presStyleCnt="4"/>
      <dgm:spPr/>
    </dgm:pt>
    <dgm:pt modelId="{7EBF59BA-800F-4D37-8EB4-618C4983E79B}" type="pres">
      <dgm:prSet presAssocID="{7CF9A5FD-A487-4146-91E5-F9AE3875AED6}" presName="hierChild4" presStyleCnt="0"/>
      <dgm:spPr/>
    </dgm:pt>
    <dgm:pt modelId="{7D370161-F259-4719-8EE3-4104043ADAEF}" type="pres">
      <dgm:prSet presAssocID="{7CF9A5FD-A487-4146-91E5-F9AE3875AED6}" presName="hierChild5" presStyleCnt="0"/>
      <dgm:spPr/>
    </dgm:pt>
    <dgm:pt modelId="{8391399C-94BB-42A4-800A-B7560D7CE02A}" type="pres">
      <dgm:prSet presAssocID="{E6067D19-9751-4792-B719-F8A3428BC397}" presName="Name37" presStyleLbl="parChTrans1D2" presStyleIdx="3" presStyleCnt="5"/>
      <dgm:spPr/>
    </dgm:pt>
    <dgm:pt modelId="{2EF43B24-1A76-4596-A7F8-6EB37DD63014}" type="pres">
      <dgm:prSet presAssocID="{A34AA13F-4D37-434B-B92B-A37F04D40DC1}" presName="hierRoot2" presStyleCnt="0">
        <dgm:presLayoutVars>
          <dgm:hierBranch val="init"/>
        </dgm:presLayoutVars>
      </dgm:prSet>
      <dgm:spPr/>
    </dgm:pt>
    <dgm:pt modelId="{B3F0F882-2223-4BAB-8DCC-1E16F238C189}" type="pres">
      <dgm:prSet presAssocID="{A34AA13F-4D37-434B-B92B-A37F04D40DC1}" presName="rootComposite" presStyleCnt="0"/>
      <dgm:spPr/>
    </dgm:pt>
    <dgm:pt modelId="{07FFAD24-EAB7-480E-B250-59705C971C8B}" type="pres">
      <dgm:prSet presAssocID="{A34AA13F-4D37-434B-B92B-A37F04D40DC1}" presName="rootText" presStyleLbl="node2" presStyleIdx="3" presStyleCnt="4">
        <dgm:presLayoutVars>
          <dgm:chPref val="3"/>
        </dgm:presLayoutVars>
      </dgm:prSet>
      <dgm:spPr/>
    </dgm:pt>
    <dgm:pt modelId="{0BB3EFCF-BA87-41E5-9970-26163329A96A}" type="pres">
      <dgm:prSet presAssocID="{A34AA13F-4D37-434B-B92B-A37F04D40DC1}" presName="rootConnector" presStyleLbl="node2" presStyleIdx="3" presStyleCnt="4"/>
      <dgm:spPr/>
    </dgm:pt>
    <dgm:pt modelId="{296959AA-5FBF-441F-9FE3-7EA0CE97A5DE}" type="pres">
      <dgm:prSet presAssocID="{A34AA13F-4D37-434B-B92B-A37F04D40DC1}" presName="hierChild4" presStyleCnt="0"/>
      <dgm:spPr/>
    </dgm:pt>
    <dgm:pt modelId="{7153DEE4-CEF9-450F-8A55-5690B5D08D5E}" type="pres">
      <dgm:prSet presAssocID="{A34AA13F-4D37-434B-B92B-A37F04D40DC1}" presName="hierChild5" presStyleCnt="0"/>
      <dgm:spPr/>
    </dgm:pt>
    <dgm:pt modelId="{A79FAF61-65B2-4A34-B1C6-B0895BF8100F}" type="pres">
      <dgm:prSet presAssocID="{F60245DA-390B-40F6-95A8-477C3F747615}" presName="hierChild3" presStyleCnt="0"/>
      <dgm:spPr/>
    </dgm:pt>
    <dgm:pt modelId="{50E20733-5E14-44B4-8AA9-BFE796CDB599}" type="pres">
      <dgm:prSet presAssocID="{CCCE155A-5055-42EF-93C6-1C4813980389}" presName="Name111" presStyleLbl="parChTrans1D2" presStyleIdx="4" presStyleCnt="5"/>
      <dgm:spPr/>
    </dgm:pt>
    <dgm:pt modelId="{C047F4CA-6827-4BED-8F86-10CC26AEB765}" type="pres">
      <dgm:prSet presAssocID="{BFA34C89-33CB-43CE-8C3D-5A775CF2B0EF}" presName="hierRoot3" presStyleCnt="0">
        <dgm:presLayoutVars>
          <dgm:hierBranch val="init"/>
        </dgm:presLayoutVars>
      </dgm:prSet>
      <dgm:spPr/>
    </dgm:pt>
    <dgm:pt modelId="{1D0347CC-104A-49FA-840C-ED2537F90800}" type="pres">
      <dgm:prSet presAssocID="{BFA34C89-33CB-43CE-8C3D-5A775CF2B0EF}" presName="rootComposite3" presStyleCnt="0"/>
      <dgm:spPr/>
    </dgm:pt>
    <dgm:pt modelId="{7D992EC9-5D06-40D4-ACCF-A1464517A8D4}" type="pres">
      <dgm:prSet presAssocID="{BFA34C89-33CB-43CE-8C3D-5A775CF2B0EF}" presName="rootText3" presStyleLbl="asst1" presStyleIdx="0" presStyleCnt="1" custScaleX="176809">
        <dgm:presLayoutVars>
          <dgm:chPref val="3"/>
        </dgm:presLayoutVars>
      </dgm:prSet>
      <dgm:spPr/>
    </dgm:pt>
    <dgm:pt modelId="{1FECED21-334B-4842-9A24-78DA24264847}" type="pres">
      <dgm:prSet presAssocID="{BFA34C89-33CB-43CE-8C3D-5A775CF2B0EF}" presName="rootConnector3" presStyleLbl="asst1" presStyleIdx="0" presStyleCnt="1"/>
      <dgm:spPr/>
    </dgm:pt>
    <dgm:pt modelId="{692A83BF-D090-46C8-B31B-A1E221C86677}" type="pres">
      <dgm:prSet presAssocID="{BFA34C89-33CB-43CE-8C3D-5A775CF2B0EF}" presName="hierChild6" presStyleCnt="0"/>
      <dgm:spPr/>
    </dgm:pt>
    <dgm:pt modelId="{1DF06092-B079-4426-80A4-B0B15D4B4B90}" type="pres">
      <dgm:prSet presAssocID="{BFA34C89-33CB-43CE-8C3D-5A775CF2B0EF}" presName="hierChild7" presStyleCnt="0"/>
      <dgm:spPr/>
    </dgm:pt>
  </dgm:ptLst>
  <dgm:cxnLst>
    <dgm:cxn modelId="{DC0D3A08-E087-420A-9320-C2D0C8D2A8AA}" type="presOf" srcId="{A34AA13F-4D37-434B-B92B-A37F04D40DC1}" destId="{07FFAD24-EAB7-480E-B250-59705C971C8B}" srcOrd="0" destOrd="0" presId="urn:microsoft.com/office/officeart/2005/8/layout/orgChart1"/>
    <dgm:cxn modelId="{B7B5E82B-AE68-4119-9A9C-A4F09C00F0B0}" srcId="{F60245DA-390B-40F6-95A8-477C3F747615}" destId="{2BB0E013-1E23-4EA8-AD73-999A32382241}" srcOrd="1" destOrd="0" parTransId="{10AA59F4-2711-4595-87D0-33FABC7EC4B1}" sibTransId="{32024F8F-CA90-4C2A-9C38-605EB819BBD8}"/>
    <dgm:cxn modelId="{F89BD738-8817-4A43-924B-C4BF57BC878E}" type="presOf" srcId="{0D87CB90-47E2-487A-BFEC-337492C95FB5}" destId="{FF1C8B15-B83E-4F18-ACD3-87F8315007D4}" srcOrd="0" destOrd="0" presId="urn:microsoft.com/office/officeart/2005/8/layout/orgChart1"/>
    <dgm:cxn modelId="{81C11A5E-9146-424E-8EEA-D5F48794C68E}" type="presOf" srcId="{288254CC-EDAF-4AA5-8610-312171BED29C}" destId="{29D890F4-B3FB-4A0E-B134-72F8A9933D03}" srcOrd="0" destOrd="0" presId="urn:microsoft.com/office/officeart/2005/8/layout/orgChart1"/>
    <dgm:cxn modelId="{6226E964-1E8F-499F-9662-BDDE13E6B298}" type="presOf" srcId="{01A9EE35-13F6-4CFB-822A-DE6849C2092D}" destId="{8862D3CE-CEDF-4ECC-BF8C-A2D122D2F1DD}" srcOrd="1" destOrd="0" presId="urn:microsoft.com/office/officeart/2005/8/layout/orgChart1"/>
    <dgm:cxn modelId="{A681CB48-6BAE-41E9-883D-4F3A134C1CD3}" type="presOf" srcId="{10AA59F4-2711-4595-87D0-33FABC7EC4B1}" destId="{0029FFCF-A588-4D92-8573-1BC79B903094}" srcOrd="0" destOrd="0" presId="urn:microsoft.com/office/officeart/2005/8/layout/orgChart1"/>
    <dgm:cxn modelId="{18E17952-4AA3-4BA3-8575-5F55BCC8B960}" type="presOf" srcId="{F60245DA-390B-40F6-95A8-477C3F747615}" destId="{30B57034-ACA0-44F5-94BE-4DD8B62205B2}" srcOrd="0" destOrd="0" presId="urn:microsoft.com/office/officeart/2005/8/layout/orgChart1"/>
    <dgm:cxn modelId="{7F174D80-F333-451E-B1F0-D90AF408A0E0}" type="presOf" srcId="{E6067D19-9751-4792-B719-F8A3428BC397}" destId="{8391399C-94BB-42A4-800A-B7560D7CE02A}" srcOrd="0" destOrd="0" presId="urn:microsoft.com/office/officeart/2005/8/layout/orgChart1"/>
    <dgm:cxn modelId="{B68AA084-904B-4BA0-BEB8-B01BA34819F2}" srcId="{F60245DA-390B-40F6-95A8-477C3F747615}" destId="{01A9EE35-13F6-4CFB-822A-DE6849C2092D}" srcOrd="0" destOrd="0" parTransId="{0D87CB90-47E2-487A-BFEC-337492C95FB5}" sibTransId="{35C54C73-4995-49F3-B4D5-377DD64DABDF}"/>
    <dgm:cxn modelId="{D794BD8D-1543-45F7-A16E-7CA3575CF61F}" type="presOf" srcId="{01A9EE35-13F6-4CFB-822A-DE6849C2092D}" destId="{658AB2A9-8C2C-408C-81DC-A808B3E4F456}" srcOrd="0" destOrd="0" presId="urn:microsoft.com/office/officeart/2005/8/layout/orgChart1"/>
    <dgm:cxn modelId="{C8DA6F97-F148-4E73-A746-61675B097B52}" type="presOf" srcId="{BFA34C89-33CB-43CE-8C3D-5A775CF2B0EF}" destId="{1FECED21-334B-4842-9A24-78DA24264847}" srcOrd="1" destOrd="0" presId="urn:microsoft.com/office/officeart/2005/8/layout/orgChart1"/>
    <dgm:cxn modelId="{75B16199-1D71-4C2E-8AF5-9FC0A7C17E1F}" type="presOf" srcId="{A34AA13F-4D37-434B-B92B-A37F04D40DC1}" destId="{0BB3EFCF-BA87-41E5-9970-26163329A96A}" srcOrd="1" destOrd="0" presId="urn:microsoft.com/office/officeart/2005/8/layout/orgChart1"/>
    <dgm:cxn modelId="{975BDEA4-BC32-40A4-93BF-0B75095F8E88}" type="presOf" srcId="{2BB0E013-1E23-4EA8-AD73-999A32382241}" destId="{D3BF2797-6898-4BF9-B6D5-2E8606DA400A}" srcOrd="0" destOrd="0" presId="urn:microsoft.com/office/officeart/2005/8/layout/orgChart1"/>
    <dgm:cxn modelId="{834D60B8-79DD-4A40-BCFF-4039680ADB6E}" type="presOf" srcId="{7CF9A5FD-A487-4146-91E5-F9AE3875AED6}" destId="{8D0FAE8D-8248-4892-9F7F-9783FDD38822}" srcOrd="0" destOrd="0" presId="urn:microsoft.com/office/officeart/2005/8/layout/orgChart1"/>
    <dgm:cxn modelId="{61D7EEBC-CDD7-4A8A-B025-C13F0EDC04C7}" srcId="{F60245DA-390B-40F6-95A8-477C3F747615}" destId="{BFA34C89-33CB-43CE-8C3D-5A775CF2B0EF}" srcOrd="4" destOrd="0" parTransId="{CCCE155A-5055-42EF-93C6-1C4813980389}" sibTransId="{7F983753-E787-4E95-85CA-8A70E0470DD9}"/>
    <dgm:cxn modelId="{22BCD5CB-87F4-45E2-B6A5-9A57FF71F443}" srcId="{288254CC-EDAF-4AA5-8610-312171BED29C}" destId="{F60245DA-390B-40F6-95A8-477C3F747615}" srcOrd="0" destOrd="0" parTransId="{087ADA6A-247A-4C30-AB17-FC7853120D49}" sibTransId="{61021B37-CF22-4BD7-8906-9C5C553FF1A8}"/>
    <dgm:cxn modelId="{EE1C16CC-1F5B-4CC7-8513-0D867F100050}" type="presOf" srcId="{2BB0E013-1E23-4EA8-AD73-999A32382241}" destId="{C86FA6FA-FF69-4778-94CA-D66CF1EBEF2B}" srcOrd="1" destOrd="0" presId="urn:microsoft.com/office/officeart/2005/8/layout/orgChart1"/>
    <dgm:cxn modelId="{263FE2D6-8A8C-4F96-911F-3A3E3DE4DF17}" srcId="{F60245DA-390B-40F6-95A8-477C3F747615}" destId="{A34AA13F-4D37-434B-B92B-A37F04D40DC1}" srcOrd="3" destOrd="0" parTransId="{E6067D19-9751-4792-B719-F8A3428BC397}" sibTransId="{8C286A1A-B996-49B0-831A-186D9DF8725C}"/>
    <dgm:cxn modelId="{078F8BDC-1256-4684-A2E7-C2DE405A73E3}" type="presOf" srcId="{864410CF-579B-4B9D-ADC6-052786732513}" destId="{341FCD78-3EB6-487D-A799-626C5CC88F7A}" srcOrd="0" destOrd="0" presId="urn:microsoft.com/office/officeart/2005/8/layout/orgChart1"/>
    <dgm:cxn modelId="{702820E1-075D-405C-B82B-634611042C06}" srcId="{F60245DA-390B-40F6-95A8-477C3F747615}" destId="{7CF9A5FD-A487-4146-91E5-F9AE3875AED6}" srcOrd="2" destOrd="0" parTransId="{864410CF-579B-4B9D-ADC6-052786732513}" sibTransId="{109EC738-669C-455E-B738-2D26F0838B3A}"/>
    <dgm:cxn modelId="{A1787EE4-7B98-46BB-925F-028AA6270ABA}" type="presOf" srcId="{CCCE155A-5055-42EF-93C6-1C4813980389}" destId="{50E20733-5E14-44B4-8AA9-BFE796CDB599}" srcOrd="0" destOrd="0" presId="urn:microsoft.com/office/officeart/2005/8/layout/orgChart1"/>
    <dgm:cxn modelId="{A0ED37E6-8088-4CF4-AF6D-1A74D4178B30}" type="presOf" srcId="{F60245DA-390B-40F6-95A8-477C3F747615}" destId="{E50F0520-4267-46E2-A363-6DAB154B737A}" srcOrd="1" destOrd="0" presId="urn:microsoft.com/office/officeart/2005/8/layout/orgChart1"/>
    <dgm:cxn modelId="{E9F495FA-0839-439B-9F60-E5F8EC869CFE}" type="presOf" srcId="{7CF9A5FD-A487-4146-91E5-F9AE3875AED6}" destId="{B52B5069-C62A-4803-AA32-AFBF7B0BEADC}" srcOrd="1" destOrd="0" presId="urn:microsoft.com/office/officeart/2005/8/layout/orgChart1"/>
    <dgm:cxn modelId="{05490FFC-C9A6-4C54-95E6-46FBDB7B78D8}" type="presOf" srcId="{BFA34C89-33CB-43CE-8C3D-5A775CF2B0EF}" destId="{7D992EC9-5D06-40D4-ACCF-A1464517A8D4}" srcOrd="0" destOrd="0" presId="urn:microsoft.com/office/officeart/2005/8/layout/orgChart1"/>
    <dgm:cxn modelId="{564298B7-35E4-4345-AE60-0B253B9C5D4B}" type="presParOf" srcId="{29D890F4-B3FB-4A0E-B134-72F8A9933D03}" destId="{0E7E7463-0C26-44FC-A944-B5AB3AF86104}" srcOrd="0" destOrd="0" presId="urn:microsoft.com/office/officeart/2005/8/layout/orgChart1"/>
    <dgm:cxn modelId="{28FFA8E1-1E01-4E4B-A922-50DE4B85ACDD}" type="presParOf" srcId="{0E7E7463-0C26-44FC-A944-B5AB3AF86104}" destId="{BE6EDF4D-10CC-4E9F-B7D8-5B79DFF095A5}" srcOrd="0" destOrd="0" presId="urn:microsoft.com/office/officeart/2005/8/layout/orgChart1"/>
    <dgm:cxn modelId="{9D01944B-FCCD-4D3C-AB21-5A582F9B8441}" type="presParOf" srcId="{BE6EDF4D-10CC-4E9F-B7D8-5B79DFF095A5}" destId="{30B57034-ACA0-44F5-94BE-4DD8B62205B2}" srcOrd="0" destOrd="0" presId="urn:microsoft.com/office/officeart/2005/8/layout/orgChart1"/>
    <dgm:cxn modelId="{3071CED9-2F41-400F-A564-1C59A591DBDD}" type="presParOf" srcId="{BE6EDF4D-10CC-4E9F-B7D8-5B79DFF095A5}" destId="{E50F0520-4267-46E2-A363-6DAB154B737A}" srcOrd="1" destOrd="0" presId="urn:microsoft.com/office/officeart/2005/8/layout/orgChart1"/>
    <dgm:cxn modelId="{810120BF-75F2-4536-9FBE-56E41098BFDE}" type="presParOf" srcId="{0E7E7463-0C26-44FC-A944-B5AB3AF86104}" destId="{AB38239A-23A3-45DD-B906-6249348AFA87}" srcOrd="1" destOrd="0" presId="urn:microsoft.com/office/officeart/2005/8/layout/orgChart1"/>
    <dgm:cxn modelId="{DDBE69A7-860C-47B4-A8A7-9A491CABAA2D}" type="presParOf" srcId="{AB38239A-23A3-45DD-B906-6249348AFA87}" destId="{FF1C8B15-B83E-4F18-ACD3-87F8315007D4}" srcOrd="0" destOrd="0" presId="urn:microsoft.com/office/officeart/2005/8/layout/orgChart1"/>
    <dgm:cxn modelId="{8BF2E472-680B-417F-B0C4-2F030B59D5A2}" type="presParOf" srcId="{AB38239A-23A3-45DD-B906-6249348AFA87}" destId="{ACBBF247-661B-41C6-9083-AE76A4479110}" srcOrd="1" destOrd="0" presId="urn:microsoft.com/office/officeart/2005/8/layout/orgChart1"/>
    <dgm:cxn modelId="{704EB02A-6BD9-4A0F-8A50-E3566DDE1285}" type="presParOf" srcId="{ACBBF247-661B-41C6-9083-AE76A4479110}" destId="{E569C022-C5A0-456B-AA32-A0ADEEF16C2B}" srcOrd="0" destOrd="0" presId="urn:microsoft.com/office/officeart/2005/8/layout/orgChart1"/>
    <dgm:cxn modelId="{1CA629F8-660A-491A-909D-3B7C61313681}" type="presParOf" srcId="{E569C022-C5A0-456B-AA32-A0ADEEF16C2B}" destId="{658AB2A9-8C2C-408C-81DC-A808B3E4F456}" srcOrd="0" destOrd="0" presId="urn:microsoft.com/office/officeart/2005/8/layout/orgChart1"/>
    <dgm:cxn modelId="{9BC73672-048A-4613-96D7-349C6381A257}" type="presParOf" srcId="{E569C022-C5A0-456B-AA32-A0ADEEF16C2B}" destId="{8862D3CE-CEDF-4ECC-BF8C-A2D122D2F1DD}" srcOrd="1" destOrd="0" presId="urn:microsoft.com/office/officeart/2005/8/layout/orgChart1"/>
    <dgm:cxn modelId="{0F7C7859-68D1-4267-A867-CC7C624654D5}" type="presParOf" srcId="{ACBBF247-661B-41C6-9083-AE76A4479110}" destId="{9521C1F3-4ED5-44E6-A3DD-D7AFDA815329}" srcOrd="1" destOrd="0" presId="urn:microsoft.com/office/officeart/2005/8/layout/orgChart1"/>
    <dgm:cxn modelId="{73441D14-2502-43F6-AA49-75EC02E3EF6A}" type="presParOf" srcId="{ACBBF247-661B-41C6-9083-AE76A4479110}" destId="{F1346ACE-4047-4A54-9937-65C29B2ABEC7}" srcOrd="2" destOrd="0" presId="urn:microsoft.com/office/officeart/2005/8/layout/orgChart1"/>
    <dgm:cxn modelId="{683050E1-5578-4019-8A1C-464E6574E8D3}" type="presParOf" srcId="{AB38239A-23A3-45DD-B906-6249348AFA87}" destId="{0029FFCF-A588-4D92-8573-1BC79B903094}" srcOrd="2" destOrd="0" presId="urn:microsoft.com/office/officeart/2005/8/layout/orgChart1"/>
    <dgm:cxn modelId="{228CAECB-8F6C-411B-86A3-88336889F1B4}" type="presParOf" srcId="{AB38239A-23A3-45DD-B906-6249348AFA87}" destId="{52B7D254-BC10-4F7E-A009-4FBB9FB30EDA}" srcOrd="3" destOrd="0" presId="urn:microsoft.com/office/officeart/2005/8/layout/orgChart1"/>
    <dgm:cxn modelId="{08B9A42F-5471-4494-BB8B-C358B86CCAD7}" type="presParOf" srcId="{52B7D254-BC10-4F7E-A009-4FBB9FB30EDA}" destId="{F8B45351-9BAD-446C-874C-D6D27C2C185D}" srcOrd="0" destOrd="0" presId="urn:microsoft.com/office/officeart/2005/8/layout/orgChart1"/>
    <dgm:cxn modelId="{60875AB7-F706-4057-BD76-D83473D46D75}" type="presParOf" srcId="{F8B45351-9BAD-446C-874C-D6D27C2C185D}" destId="{D3BF2797-6898-4BF9-B6D5-2E8606DA400A}" srcOrd="0" destOrd="0" presId="urn:microsoft.com/office/officeart/2005/8/layout/orgChart1"/>
    <dgm:cxn modelId="{3B515893-91EF-42C4-9618-36266B942129}" type="presParOf" srcId="{F8B45351-9BAD-446C-874C-D6D27C2C185D}" destId="{C86FA6FA-FF69-4778-94CA-D66CF1EBEF2B}" srcOrd="1" destOrd="0" presId="urn:microsoft.com/office/officeart/2005/8/layout/orgChart1"/>
    <dgm:cxn modelId="{86FB6FF8-25AF-41E1-8655-4E0AD5C1D6AB}" type="presParOf" srcId="{52B7D254-BC10-4F7E-A009-4FBB9FB30EDA}" destId="{FF6AB26C-789C-465E-A83B-10A2BA733881}" srcOrd="1" destOrd="0" presId="urn:microsoft.com/office/officeart/2005/8/layout/orgChart1"/>
    <dgm:cxn modelId="{389C67C2-3C92-46B6-94AB-935C3A258C8D}" type="presParOf" srcId="{52B7D254-BC10-4F7E-A009-4FBB9FB30EDA}" destId="{19E4DD5A-B1A0-4999-B019-5DD0AA86CEEC}" srcOrd="2" destOrd="0" presId="urn:microsoft.com/office/officeart/2005/8/layout/orgChart1"/>
    <dgm:cxn modelId="{94D786FA-91A8-4A4E-846E-FE6477DEEA98}" type="presParOf" srcId="{AB38239A-23A3-45DD-B906-6249348AFA87}" destId="{341FCD78-3EB6-487D-A799-626C5CC88F7A}" srcOrd="4" destOrd="0" presId="urn:microsoft.com/office/officeart/2005/8/layout/orgChart1"/>
    <dgm:cxn modelId="{792362E6-A827-4FC2-B2C9-322D613881B0}" type="presParOf" srcId="{AB38239A-23A3-45DD-B906-6249348AFA87}" destId="{4AB8E421-9ABE-412D-AA55-303A7FA1371C}" srcOrd="5" destOrd="0" presId="urn:microsoft.com/office/officeart/2005/8/layout/orgChart1"/>
    <dgm:cxn modelId="{21F69636-09FD-4A53-AA92-B6874915700C}" type="presParOf" srcId="{4AB8E421-9ABE-412D-AA55-303A7FA1371C}" destId="{8FA828E5-6B3D-4317-8FB4-2AE351C6E686}" srcOrd="0" destOrd="0" presId="urn:microsoft.com/office/officeart/2005/8/layout/orgChart1"/>
    <dgm:cxn modelId="{713CF56E-73A1-4DA0-A239-7658E658B1E1}" type="presParOf" srcId="{8FA828E5-6B3D-4317-8FB4-2AE351C6E686}" destId="{8D0FAE8D-8248-4892-9F7F-9783FDD38822}" srcOrd="0" destOrd="0" presId="urn:microsoft.com/office/officeart/2005/8/layout/orgChart1"/>
    <dgm:cxn modelId="{94FBABEC-D9E1-4884-884C-E5F6ED88CD51}" type="presParOf" srcId="{8FA828E5-6B3D-4317-8FB4-2AE351C6E686}" destId="{B52B5069-C62A-4803-AA32-AFBF7B0BEADC}" srcOrd="1" destOrd="0" presId="urn:microsoft.com/office/officeart/2005/8/layout/orgChart1"/>
    <dgm:cxn modelId="{F74EAAC7-8D7A-49E3-8160-8AB3E8D42680}" type="presParOf" srcId="{4AB8E421-9ABE-412D-AA55-303A7FA1371C}" destId="{7EBF59BA-800F-4D37-8EB4-618C4983E79B}" srcOrd="1" destOrd="0" presId="urn:microsoft.com/office/officeart/2005/8/layout/orgChart1"/>
    <dgm:cxn modelId="{63ADD39B-52EC-4361-8C8E-FBA7D7E4E80A}" type="presParOf" srcId="{4AB8E421-9ABE-412D-AA55-303A7FA1371C}" destId="{7D370161-F259-4719-8EE3-4104043ADAEF}" srcOrd="2" destOrd="0" presId="urn:microsoft.com/office/officeart/2005/8/layout/orgChart1"/>
    <dgm:cxn modelId="{740175C5-9785-429B-A48A-0256E08CAD87}" type="presParOf" srcId="{AB38239A-23A3-45DD-B906-6249348AFA87}" destId="{8391399C-94BB-42A4-800A-B7560D7CE02A}" srcOrd="6" destOrd="0" presId="urn:microsoft.com/office/officeart/2005/8/layout/orgChart1"/>
    <dgm:cxn modelId="{941E7061-AD50-401F-9113-A1A9DD30A51C}" type="presParOf" srcId="{AB38239A-23A3-45DD-B906-6249348AFA87}" destId="{2EF43B24-1A76-4596-A7F8-6EB37DD63014}" srcOrd="7" destOrd="0" presId="urn:microsoft.com/office/officeart/2005/8/layout/orgChart1"/>
    <dgm:cxn modelId="{16FE2522-38AB-4BCC-B320-5C36E0663D0E}" type="presParOf" srcId="{2EF43B24-1A76-4596-A7F8-6EB37DD63014}" destId="{B3F0F882-2223-4BAB-8DCC-1E16F238C189}" srcOrd="0" destOrd="0" presId="urn:microsoft.com/office/officeart/2005/8/layout/orgChart1"/>
    <dgm:cxn modelId="{EF63751B-CE47-4193-888B-65ACFF19052F}" type="presParOf" srcId="{B3F0F882-2223-4BAB-8DCC-1E16F238C189}" destId="{07FFAD24-EAB7-480E-B250-59705C971C8B}" srcOrd="0" destOrd="0" presId="urn:microsoft.com/office/officeart/2005/8/layout/orgChart1"/>
    <dgm:cxn modelId="{EE013990-8A11-4E24-A701-25AC2BE5D8B1}" type="presParOf" srcId="{B3F0F882-2223-4BAB-8DCC-1E16F238C189}" destId="{0BB3EFCF-BA87-41E5-9970-26163329A96A}" srcOrd="1" destOrd="0" presId="urn:microsoft.com/office/officeart/2005/8/layout/orgChart1"/>
    <dgm:cxn modelId="{23872F6D-8CA5-44E4-933C-C4CF4EB865F0}" type="presParOf" srcId="{2EF43B24-1A76-4596-A7F8-6EB37DD63014}" destId="{296959AA-5FBF-441F-9FE3-7EA0CE97A5DE}" srcOrd="1" destOrd="0" presId="urn:microsoft.com/office/officeart/2005/8/layout/orgChart1"/>
    <dgm:cxn modelId="{0EA551D8-462C-4837-88DE-B5140AA2E34D}" type="presParOf" srcId="{2EF43B24-1A76-4596-A7F8-6EB37DD63014}" destId="{7153DEE4-CEF9-450F-8A55-5690B5D08D5E}" srcOrd="2" destOrd="0" presId="urn:microsoft.com/office/officeart/2005/8/layout/orgChart1"/>
    <dgm:cxn modelId="{A2F42ABF-6177-41BB-A67A-96E2E50C3D93}" type="presParOf" srcId="{0E7E7463-0C26-44FC-A944-B5AB3AF86104}" destId="{A79FAF61-65B2-4A34-B1C6-B0895BF8100F}" srcOrd="2" destOrd="0" presId="urn:microsoft.com/office/officeart/2005/8/layout/orgChart1"/>
    <dgm:cxn modelId="{3124AAC8-A9AE-46ED-AD8C-9D3AB89BDF50}" type="presParOf" srcId="{A79FAF61-65B2-4A34-B1C6-B0895BF8100F}" destId="{50E20733-5E14-44B4-8AA9-BFE796CDB599}" srcOrd="0" destOrd="0" presId="urn:microsoft.com/office/officeart/2005/8/layout/orgChart1"/>
    <dgm:cxn modelId="{D368AD2B-6A7D-45F4-B137-2A6A1DBB82D8}" type="presParOf" srcId="{A79FAF61-65B2-4A34-B1C6-B0895BF8100F}" destId="{C047F4CA-6827-4BED-8F86-10CC26AEB765}" srcOrd="1" destOrd="0" presId="urn:microsoft.com/office/officeart/2005/8/layout/orgChart1"/>
    <dgm:cxn modelId="{3117B426-214F-46F0-983D-75D6076B1F08}" type="presParOf" srcId="{C047F4CA-6827-4BED-8F86-10CC26AEB765}" destId="{1D0347CC-104A-49FA-840C-ED2537F90800}" srcOrd="0" destOrd="0" presId="urn:microsoft.com/office/officeart/2005/8/layout/orgChart1"/>
    <dgm:cxn modelId="{60D574F1-CD23-4346-9D4D-F090869F4FF5}" type="presParOf" srcId="{1D0347CC-104A-49FA-840C-ED2537F90800}" destId="{7D992EC9-5D06-40D4-ACCF-A1464517A8D4}" srcOrd="0" destOrd="0" presId="urn:microsoft.com/office/officeart/2005/8/layout/orgChart1"/>
    <dgm:cxn modelId="{12C9F508-A972-4F8F-A095-8481BCEB705A}" type="presParOf" srcId="{1D0347CC-104A-49FA-840C-ED2537F90800}" destId="{1FECED21-334B-4842-9A24-78DA24264847}" srcOrd="1" destOrd="0" presId="urn:microsoft.com/office/officeart/2005/8/layout/orgChart1"/>
    <dgm:cxn modelId="{AC8E1431-11A6-43EA-9724-327E8FBAB7EA}" type="presParOf" srcId="{C047F4CA-6827-4BED-8F86-10CC26AEB765}" destId="{692A83BF-D090-46C8-B31B-A1E221C86677}" srcOrd="1" destOrd="0" presId="urn:microsoft.com/office/officeart/2005/8/layout/orgChart1"/>
    <dgm:cxn modelId="{B12DEAF3-6CE4-421A-A73B-47F968ED226F}" type="presParOf" srcId="{C047F4CA-6827-4BED-8F86-10CC26AEB765}" destId="{1DF06092-B079-4426-80A4-B0B15D4B4B9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8254CC-EDAF-4AA5-8610-312171BED29C}" type="doc">
      <dgm:prSet loTypeId="urn:microsoft.com/office/officeart/2005/8/layout/orgChart1" loCatId="hierarchy" qsTypeId="urn:microsoft.com/office/officeart/2005/8/quickstyle/simple1" qsCatId="simple" csTypeId="urn:microsoft.com/office/officeart/2005/8/colors/accent3_2" csCatId="accent3" phldr="1"/>
      <dgm:spPr/>
      <dgm:t>
        <a:bodyPr/>
        <a:lstStyle/>
        <a:p>
          <a:endParaRPr lang="en-GB"/>
        </a:p>
      </dgm:t>
    </dgm:pt>
    <dgm:pt modelId="{F60245DA-390B-40F6-95A8-477C3F747615}">
      <dgm:prSet phldrT="[Text]"/>
      <dgm:spPr/>
      <dgm:t>
        <a:bodyPr/>
        <a:lstStyle/>
        <a:p>
          <a:r>
            <a:rPr lang="en-GB"/>
            <a:t>Advice &amp; Navigation</a:t>
          </a:r>
        </a:p>
      </dgm:t>
    </dgm:pt>
    <dgm:pt modelId="{087ADA6A-247A-4C30-AB17-FC7853120D49}" type="parTrans" cxnId="{22BCD5CB-87F4-45E2-B6A5-9A57FF71F443}">
      <dgm:prSet/>
      <dgm:spPr/>
      <dgm:t>
        <a:bodyPr/>
        <a:lstStyle/>
        <a:p>
          <a:endParaRPr lang="en-GB"/>
        </a:p>
      </dgm:t>
    </dgm:pt>
    <dgm:pt modelId="{61021B37-CF22-4BD7-8906-9C5C553FF1A8}" type="sibTrans" cxnId="{22BCD5CB-87F4-45E2-B6A5-9A57FF71F443}">
      <dgm:prSet/>
      <dgm:spPr/>
      <dgm:t>
        <a:bodyPr/>
        <a:lstStyle/>
        <a:p>
          <a:endParaRPr lang="en-GB"/>
        </a:p>
      </dgm:t>
    </dgm:pt>
    <dgm:pt modelId="{01A9EE35-13F6-4CFB-822A-DE6849C2092D}">
      <dgm:prSet phldrT="[Text]"/>
      <dgm:spPr/>
      <dgm:t>
        <a:bodyPr/>
        <a:lstStyle/>
        <a:p>
          <a:r>
            <a:rPr lang="en-GB"/>
            <a:t>Children &amp; Young People</a:t>
          </a:r>
        </a:p>
      </dgm:t>
    </dgm:pt>
    <dgm:pt modelId="{0D87CB90-47E2-487A-BFEC-337492C95FB5}" type="parTrans" cxnId="{B68AA084-904B-4BA0-BEB8-B01BA34819F2}">
      <dgm:prSet/>
      <dgm:spPr/>
      <dgm:t>
        <a:bodyPr/>
        <a:lstStyle/>
        <a:p>
          <a:endParaRPr lang="en-GB"/>
        </a:p>
      </dgm:t>
    </dgm:pt>
    <dgm:pt modelId="{35C54C73-4995-49F3-B4D5-377DD64DABDF}" type="sibTrans" cxnId="{B68AA084-904B-4BA0-BEB8-B01BA34819F2}">
      <dgm:prSet/>
      <dgm:spPr/>
      <dgm:t>
        <a:bodyPr/>
        <a:lstStyle/>
        <a:p>
          <a:endParaRPr lang="en-GB"/>
        </a:p>
      </dgm:t>
    </dgm:pt>
    <dgm:pt modelId="{2BB0E013-1E23-4EA8-AD73-999A32382241}">
      <dgm:prSet phldrT="[Text]"/>
      <dgm:spPr/>
      <dgm:t>
        <a:bodyPr/>
        <a:lstStyle/>
        <a:p>
          <a:r>
            <a:rPr lang="en-GB"/>
            <a:t>SEND</a:t>
          </a:r>
        </a:p>
      </dgm:t>
    </dgm:pt>
    <dgm:pt modelId="{10AA59F4-2711-4595-87D0-33FABC7EC4B1}" type="parTrans" cxnId="{B7B5E82B-AE68-4119-9A9C-A4F09C00F0B0}">
      <dgm:prSet/>
      <dgm:spPr/>
      <dgm:t>
        <a:bodyPr/>
        <a:lstStyle/>
        <a:p>
          <a:endParaRPr lang="en-GB"/>
        </a:p>
      </dgm:t>
    </dgm:pt>
    <dgm:pt modelId="{32024F8F-CA90-4C2A-9C38-605EB819BBD8}" type="sibTrans" cxnId="{B7B5E82B-AE68-4119-9A9C-A4F09C00F0B0}">
      <dgm:prSet/>
      <dgm:spPr/>
      <dgm:t>
        <a:bodyPr/>
        <a:lstStyle/>
        <a:p>
          <a:endParaRPr lang="en-GB"/>
        </a:p>
      </dgm:t>
    </dgm:pt>
    <dgm:pt modelId="{7CF9A5FD-A487-4146-91E5-F9AE3875AED6}">
      <dgm:prSet phldrT="[Text]"/>
      <dgm:spPr/>
      <dgm:t>
        <a:bodyPr/>
        <a:lstStyle/>
        <a:p>
          <a:r>
            <a:rPr lang="en-GB"/>
            <a:t>Adults AIG</a:t>
          </a:r>
        </a:p>
      </dgm:t>
    </dgm:pt>
    <dgm:pt modelId="{864410CF-579B-4B9D-ADC6-052786732513}" type="parTrans" cxnId="{702820E1-075D-405C-B82B-634611042C06}">
      <dgm:prSet/>
      <dgm:spPr/>
      <dgm:t>
        <a:bodyPr/>
        <a:lstStyle/>
        <a:p>
          <a:endParaRPr lang="en-GB"/>
        </a:p>
      </dgm:t>
    </dgm:pt>
    <dgm:pt modelId="{109EC738-669C-455E-B738-2D26F0838B3A}" type="sibTrans" cxnId="{702820E1-075D-405C-B82B-634611042C06}">
      <dgm:prSet/>
      <dgm:spPr/>
      <dgm:t>
        <a:bodyPr/>
        <a:lstStyle/>
        <a:p>
          <a:endParaRPr lang="en-GB"/>
        </a:p>
      </dgm:t>
    </dgm:pt>
    <dgm:pt modelId="{A34AA13F-4D37-434B-B92B-A37F04D40DC1}">
      <dgm:prSet/>
      <dgm:spPr/>
      <dgm:t>
        <a:bodyPr/>
        <a:lstStyle/>
        <a:p>
          <a:r>
            <a:rPr lang="en-GB"/>
            <a:t>Navigation</a:t>
          </a:r>
        </a:p>
      </dgm:t>
    </dgm:pt>
    <dgm:pt modelId="{E6067D19-9751-4792-B719-F8A3428BC397}" type="parTrans" cxnId="{263FE2D6-8A8C-4F96-911F-3A3E3DE4DF17}">
      <dgm:prSet/>
      <dgm:spPr/>
      <dgm:t>
        <a:bodyPr/>
        <a:lstStyle/>
        <a:p>
          <a:endParaRPr lang="en-GB"/>
        </a:p>
      </dgm:t>
    </dgm:pt>
    <dgm:pt modelId="{8C286A1A-B996-49B0-831A-186D9DF8725C}" type="sibTrans" cxnId="{263FE2D6-8A8C-4F96-911F-3A3E3DE4DF17}">
      <dgm:prSet/>
      <dgm:spPr/>
      <dgm:t>
        <a:bodyPr/>
        <a:lstStyle/>
        <a:p>
          <a:endParaRPr lang="en-GB"/>
        </a:p>
      </dgm:t>
    </dgm:pt>
    <dgm:pt modelId="{5A3B2A0E-FC06-4858-88C8-F91A550813D3}">
      <dgm:prSet/>
      <dgm:spPr/>
      <dgm:t>
        <a:bodyPr/>
        <a:lstStyle/>
        <a:p>
          <a:r>
            <a:rPr lang="en-GB"/>
            <a:t>Community</a:t>
          </a:r>
        </a:p>
      </dgm:t>
    </dgm:pt>
    <dgm:pt modelId="{71CC04C5-4E60-4F7D-A14C-7E8F1C59BA9C}" type="parTrans" cxnId="{5102A425-855E-41A4-97A3-1916FD229D1B}">
      <dgm:prSet/>
      <dgm:spPr/>
      <dgm:t>
        <a:bodyPr/>
        <a:lstStyle/>
        <a:p>
          <a:endParaRPr lang="en-GB"/>
        </a:p>
      </dgm:t>
    </dgm:pt>
    <dgm:pt modelId="{0C9BE607-3390-4D32-8F15-8363B838E6E8}" type="sibTrans" cxnId="{5102A425-855E-41A4-97A3-1916FD229D1B}">
      <dgm:prSet/>
      <dgm:spPr/>
      <dgm:t>
        <a:bodyPr/>
        <a:lstStyle/>
        <a:p>
          <a:endParaRPr lang="en-GB"/>
        </a:p>
      </dgm:t>
    </dgm:pt>
    <dgm:pt modelId="{F584D9AB-267F-4702-AF23-3D6856FA14B6}">
      <dgm:prSet/>
      <dgm:spPr/>
      <dgm:t>
        <a:bodyPr/>
        <a:lstStyle/>
        <a:p>
          <a:r>
            <a:rPr lang="en-GB"/>
            <a:t>Schools &amp; Colleges</a:t>
          </a:r>
        </a:p>
      </dgm:t>
    </dgm:pt>
    <dgm:pt modelId="{6CE4101C-C2A6-4727-8F53-24403F3D5F40}" type="parTrans" cxnId="{569A2F9C-DE8C-474C-9872-3118763854F2}">
      <dgm:prSet/>
      <dgm:spPr/>
      <dgm:t>
        <a:bodyPr/>
        <a:lstStyle/>
        <a:p>
          <a:endParaRPr lang="en-GB"/>
        </a:p>
      </dgm:t>
    </dgm:pt>
    <dgm:pt modelId="{8408500C-463F-43A5-B6CF-EA0E750DA434}" type="sibTrans" cxnId="{569A2F9C-DE8C-474C-9872-3118763854F2}">
      <dgm:prSet/>
      <dgm:spPr/>
      <dgm:t>
        <a:bodyPr/>
        <a:lstStyle/>
        <a:p>
          <a:endParaRPr lang="en-GB"/>
        </a:p>
      </dgm:t>
    </dgm:pt>
    <dgm:pt modelId="{7E13259D-6348-416F-A7EC-38FE1AD52166}">
      <dgm:prSet/>
      <dgm:spPr/>
      <dgm:t>
        <a:bodyPr/>
        <a:lstStyle/>
        <a:p>
          <a:r>
            <a:rPr lang="en-GB"/>
            <a:t>Adult Social Care</a:t>
          </a:r>
        </a:p>
      </dgm:t>
    </dgm:pt>
    <dgm:pt modelId="{9557F6AE-AED9-4E86-AF0E-2FC70B342922}" type="parTrans" cxnId="{0F6EC22A-F102-49C7-94A8-65F29482BFE8}">
      <dgm:prSet/>
      <dgm:spPr/>
      <dgm:t>
        <a:bodyPr/>
        <a:lstStyle/>
        <a:p>
          <a:endParaRPr lang="en-GB"/>
        </a:p>
      </dgm:t>
    </dgm:pt>
    <dgm:pt modelId="{BFAB13D9-1144-4EBB-A3D3-3B3B21313ADB}" type="sibTrans" cxnId="{0F6EC22A-F102-49C7-94A8-65F29482BFE8}">
      <dgm:prSet/>
      <dgm:spPr/>
      <dgm:t>
        <a:bodyPr/>
        <a:lstStyle/>
        <a:p>
          <a:endParaRPr lang="en-GB"/>
        </a:p>
      </dgm:t>
    </dgm:pt>
    <dgm:pt modelId="{6EBEB99C-DA6D-4E8E-A623-E65F7751AB9B}">
      <dgm:prSet/>
      <dgm:spPr/>
      <dgm:t>
        <a:bodyPr/>
        <a:lstStyle/>
        <a:p>
          <a:r>
            <a:rPr lang="en-GB"/>
            <a:t>Healthy Homes</a:t>
          </a:r>
        </a:p>
      </dgm:t>
    </dgm:pt>
    <dgm:pt modelId="{88870D31-151C-4AE5-9A1E-E7F52F3D39F2}" type="parTrans" cxnId="{22379DE2-AF58-4E04-B46A-7EA9D2669EDA}">
      <dgm:prSet/>
      <dgm:spPr/>
      <dgm:t>
        <a:bodyPr/>
        <a:lstStyle/>
        <a:p>
          <a:endParaRPr lang="en-GB"/>
        </a:p>
      </dgm:t>
    </dgm:pt>
    <dgm:pt modelId="{A0D86396-D952-467C-B0D7-383B91168A36}" type="sibTrans" cxnId="{22379DE2-AF58-4E04-B46A-7EA9D2669EDA}">
      <dgm:prSet/>
      <dgm:spPr/>
      <dgm:t>
        <a:bodyPr/>
        <a:lstStyle/>
        <a:p>
          <a:endParaRPr lang="en-GB"/>
        </a:p>
      </dgm:t>
    </dgm:pt>
    <dgm:pt modelId="{2E024129-E2F9-46EB-A42F-2450540C6D71}">
      <dgm:prSet/>
      <dgm:spPr/>
      <dgm:t>
        <a:bodyPr/>
        <a:lstStyle/>
        <a:p>
          <a:r>
            <a:rPr lang="en-GB"/>
            <a:t>Immigration &amp; Asylum</a:t>
          </a:r>
        </a:p>
      </dgm:t>
    </dgm:pt>
    <dgm:pt modelId="{B5002247-95C8-44B4-A3B5-5DF9592B0FFF}" type="parTrans" cxnId="{0C6F01D6-DA0B-4609-9536-654867B67D41}">
      <dgm:prSet/>
      <dgm:spPr/>
      <dgm:t>
        <a:bodyPr/>
        <a:lstStyle/>
        <a:p>
          <a:endParaRPr lang="en-GB"/>
        </a:p>
      </dgm:t>
    </dgm:pt>
    <dgm:pt modelId="{AA406C3F-A15C-4CB9-B670-B8A5E62DB14A}" type="sibTrans" cxnId="{0C6F01D6-DA0B-4609-9536-654867B67D41}">
      <dgm:prSet/>
      <dgm:spPr/>
      <dgm:t>
        <a:bodyPr/>
        <a:lstStyle/>
        <a:p>
          <a:endParaRPr lang="en-GB"/>
        </a:p>
      </dgm:t>
    </dgm:pt>
    <dgm:pt modelId="{E91B38FD-6FA8-477F-A98B-5D69EBF1A656}">
      <dgm:prSet/>
      <dgm:spPr/>
      <dgm:t>
        <a:bodyPr/>
        <a:lstStyle/>
        <a:p>
          <a:r>
            <a:rPr lang="en-GB"/>
            <a:t>Finances (</a:t>
          </a:r>
          <a:r>
            <a:rPr lang="en-GB" err="1"/>
            <a:t>inc</a:t>
          </a:r>
          <a:r>
            <a:rPr lang="en-GB"/>
            <a:t> benefits)</a:t>
          </a:r>
        </a:p>
      </dgm:t>
    </dgm:pt>
    <dgm:pt modelId="{14A643E9-D3B7-43BB-BFC3-109AFACF0DB3}" type="parTrans" cxnId="{E069A5FA-0008-458B-A7EA-1A7AEFBD2EC2}">
      <dgm:prSet/>
      <dgm:spPr/>
      <dgm:t>
        <a:bodyPr/>
        <a:lstStyle/>
        <a:p>
          <a:endParaRPr lang="en-GB"/>
        </a:p>
      </dgm:t>
    </dgm:pt>
    <dgm:pt modelId="{4134DD12-AB62-44BE-9468-3CCF4FBC0A7D}" type="sibTrans" cxnId="{E069A5FA-0008-458B-A7EA-1A7AEFBD2EC2}">
      <dgm:prSet/>
      <dgm:spPr/>
      <dgm:t>
        <a:bodyPr/>
        <a:lstStyle/>
        <a:p>
          <a:endParaRPr lang="en-GB"/>
        </a:p>
      </dgm:t>
    </dgm:pt>
    <dgm:pt modelId="{2C4393E0-09F3-4B7D-8B9D-9A6A6AB05DA8}">
      <dgm:prSet/>
      <dgm:spPr/>
      <dgm:t>
        <a:bodyPr/>
        <a:lstStyle/>
        <a:p>
          <a:r>
            <a:rPr lang="en-GB"/>
            <a:t>Employment (</a:t>
          </a:r>
          <a:r>
            <a:rPr lang="en-GB" err="1"/>
            <a:t>inc</a:t>
          </a:r>
          <a:r>
            <a:rPr lang="en-GB"/>
            <a:t> for ASC clients &amp; carers)</a:t>
          </a:r>
        </a:p>
      </dgm:t>
    </dgm:pt>
    <dgm:pt modelId="{4FD139AE-9600-44A3-A8AB-9F57D01BCFC6}" type="parTrans" cxnId="{8849D27B-4508-4CB6-9722-BFF0D2C4560F}">
      <dgm:prSet/>
      <dgm:spPr/>
      <dgm:t>
        <a:bodyPr/>
        <a:lstStyle/>
        <a:p>
          <a:endParaRPr lang="en-GB"/>
        </a:p>
      </dgm:t>
    </dgm:pt>
    <dgm:pt modelId="{8C2D0366-7570-440A-8125-FD84CDB570CD}" type="sibTrans" cxnId="{8849D27B-4508-4CB6-9722-BFF0D2C4560F}">
      <dgm:prSet/>
      <dgm:spPr/>
      <dgm:t>
        <a:bodyPr/>
        <a:lstStyle/>
        <a:p>
          <a:endParaRPr lang="en-GB"/>
        </a:p>
      </dgm:t>
    </dgm:pt>
    <dgm:pt modelId="{48A13567-7AE9-480B-9FCB-06ED1D9E0A12}">
      <dgm:prSet/>
      <dgm:spPr/>
      <dgm:t>
        <a:bodyPr/>
        <a:lstStyle/>
        <a:p>
          <a:r>
            <a:rPr lang="en-GB"/>
            <a:t>Training &amp; Awareness</a:t>
          </a:r>
        </a:p>
      </dgm:t>
    </dgm:pt>
    <dgm:pt modelId="{EED85F39-99CA-4091-92A2-4B98042948B2}" type="parTrans" cxnId="{50E3248B-688C-48ED-818E-EBB869C96760}">
      <dgm:prSet/>
      <dgm:spPr/>
      <dgm:t>
        <a:bodyPr/>
        <a:lstStyle/>
        <a:p>
          <a:endParaRPr lang="en-GB"/>
        </a:p>
      </dgm:t>
    </dgm:pt>
    <dgm:pt modelId="{ACFE6480-F635-4380-9553-B0BE5201BB5D}" type="sibTrans" cxnId="{50E3248B-688C-48ED-818E-EBB869C96760}">
      <dgm:prSet/>
      <dgm:spPr/>
      <dgm:t>
        <a:bodyPr/>
        <a:lstStyle/>
        <a:p>
          <a:endParaRPr lang="en-GB"/>
        </a:p>
      </dgm:t>
    </dgm:pt>
    <dgm:pt modelId="{2E54F0AF-323D-428F-959F-B34CBEF3388D}">
      <dgm:prSet/>
      <dgm:spPr/>
      <dgm:t>
        <a:bodyPr/>
        <a:lstStyle/>
        <a:p>
          <a:r>
            <a:rPr lang="en-GB"/>
            <a:t>Navigation Network Co-ordination</a:t>
          </a:r>
        </a:p>
      </dgm:t>
    </dgm:pt>
    <dgm:pt modelId="{F19F23BF-1184-496D-89B1-96F2FCC412FA}" type="parTrans" cxnId="{ED585DF9-FD1F-42D4-8732-3F3B73FDE3C6}">
      <dgm:prSet/>
      <dgm:spPr/>
      <dgm:t>
        <a:bodyPr/>
        <a:lstStyle/>
        <a:p>
          <a:endParaRPr lang="en-GB"/>
        </a:p>
      </dgm:t>
    </dgm:pt>
    <dgm:pt modelId="{A2E647DA-C852-438F-A7FC-9907AAB81E56}" type="sibTrans" cxnId="{ED585DF9-FD1F-42D4-8732-3F3B73FDE3C6}">
      <dgm:prSet/>
      <dgm:spPr/>
      <dgm:t>
        <a:bodyPr/>
        <a:lstStyle/>
        <a:p>
          <a:endParaRPr lang="en-GB"/>
        </a:p>
      </dgm:t>
    </dgm:pt>
    <dgm:pt modelId="{43FAC409-2FA9-4728-B56C-C7D6166F5719}">
      <dgm:prSet/>
      <dgm:spPr/>
      <dgm:t>
        <a:bodyPr/>
        <a:lstStyle/>
        <a:p>
          <a:r>
            <a:rPr lang="en-GB"/>
            <a:t>Training</a:t>
          </a:r>
        </a:p>
      </dgm:t>
    </dgm:pt>
    <dgm:pt modelId="{B76C8CA6-5FBB-4EB6-BA0A-01A0FF43B532}" type="parTrans" cxnId="{40172BED-FF68-4094-B2E5-1765A0F4352B}">
      <dgm:prSet/>
      <dgm:spPr/>
      <dgm:t>
        <a:bodyPr/>
        <a:lstStyle/>
        <a:p>
          <a:endParaRPr lang="en-GB"/>
        </a:p>
      </dgm:t>
    </dgm:pt>
    <dgm:pt modelId="{EDF106A4-80D2-45F5-A340-4EFE0BB81CAF}" type="sibTrans" cxnId="{40172BED-FF68-4094-B2E5-1765A0F4352B}">
      <dgm:prSet/>
      <dgm:spPr/>
      <dgm:t>
        <a:bodyPr/>
        <a:lstStyle/>
        <a:p>
          <a:endParaRPr lang="en-GB"/>
        </a:p>
      </dgm:t>
    </dgm:pt>
    <dgm:pt modelId="{92816503-A712-4D34-AE9F-E5EBD5AA2477}">
      <dgm:prSet/>
      <dgm:spPr/>
      <dgm:t>
        <a:bodyPr/>
        <a:lstStyle/>
        <a:p>
          <a:r>
            <a:rPr lang="en-GB"/>
            <a:t>Digital Offer</a:t>
          </a:r>
        </a:p>
      </dgm:t>
    </dgm:pt>
    <dgm:pt modelId="{F2E83157-B0F4-4F52-B963-F3BC0F42D20C}" type="parTrans" cxnId="{53BEE952-15B5-460A-988B-BAA5F4BABD85}">
      <dgm:prSet/>
      <dgm:spPr/>
      <dgm:t>
        <a:bodyPr/>
        <a:lstStyle/>
        <a:p>
          <a:endParaRPr lang="en-GB"/>
        </a:p>
      </dgm:t>
    </dgm:pt>
    <dgm:pt modelId="{26CC8FAE-253A-4D25-9257-1782F41132D3}" type="sibTrans" cxnId="{53BEE952-15B5-460A-988B-BAA5F4BABD85}">
      <dgm:prSet/>
      <dgm:spPr/>
      <dgm:t>
        <a:bodyPr/>
        <a:lstStyle/>
        <a:p>
          <a:endParaRPr lang="en-GB"/>
        </a:p>
      </dgm:t>
    </dgm:pt>
    <dgm:pt modelId="{CA441B74-1417-4B73-AF40-0FCFC96323EC}">
      <dgm:prSet/>
      <dgm:spPr/>
      <dgm:t>
        <a:bodyPr/>
        <a:lstStyle/>
        <a:p>
          <a:r>
            <a:rPr lang="en-GB"/>
            <a:t>ASC Navigation (</a:t>
          </a:r>
          <a:r>
            <a:rPr lang="en-GB" err="1"/>
            <a:t>inc</a:t>
          </a:r>
          <a:r>
            <a:rPr lang="en-GB"/>
            <a:t>  hospital discharge)</a:t>
          </a:r>
        </a:p>
      </dgm:t>
    </dgm:pt>
    <dgm:pt modelId="{031CA2C0-722E-42F8-A162-9D6BC26393E1}" type="parTrans" cxnId="{05EDC71E-53C3-45E9-B68E-8A880BF999AD}">
      <dgm:prSet/>
      <dgm:spPr/>
      <dgm:t>
        <a:bodyPr/>
        <a:lstStyle/>
        <a:p>
          <a:endParaRPr lang="en-GB"/>
        </a:p>
      </dgm:t>
    </dgm:pt>
    <dgm:pt modelId="{CDA5157F-0A20-450B-8178-C7F70618AEBD}" type="sibTrans" cxnId="{05EDC71E-53C3-45E9-B68E-8A880BF999AD}">
      <dgm:prSet/>
      <dgm:spPr/>
      <dgm:t>
        <a:bodyPr/>
        <a:lstStyle/>
        <a:p>
          <a:endParaRPr lang="en-GB"/>
        </a:p>
      </dgm:t>
    </dgm:pt>
    <dgm:pt modelId="{29D890F4-B3FB-4A0E-B134-72F8A9933D03}" type="pres">
      <dgm:prSet presAssocID="{288254CC-EDAF-4AA5-8610-312171BED29C}" presName="hierChild1" presStyleCnt="0">
        <dgm:presLayoutVars>
          <dgm:orgChart val="1"/>
          <dgm:chPref val="1"/>
          <dgm:dir/>
          <dgm:animOne val="branch"/>
          <dgm:animLvl val="lvl"/>
          <dgm:resizeHandles/>
        </dgm:presLayoutVars>
      </dgm:prSet>
      <dgm:spPr/>
    </dgm:pt>
    <dgm:pt modelId="{0E7E7463-0C26-44FC-A944-B5AB3AF86104}" type="pres">
      <dgm:prSet presAssocID="{F60245DA-390B-40F6-95A8-477C3F747615}" presName="hierRoot1" presStyleCnt="0">
        <dgm:presLayoutVars>
          <dgm:hierBranch val="init"/>
        </dgm:presLayoutVars>
      </dgm:prSet>
      <dgm:spPr/>
    </dgm:pt>
    <dgm:pt modelId="{BE6EDF4D-10CC-4E9F-B7D8-5B79DFF095A5}" type="pres">
      <dgm:prSet presAssocID="{F60245DA-390B-40F6-95A8-477C3F747615}" presName="rootComposite1" presStyleCnt="0"/>
      <dgm:spPr/>
    </dgm:pt>
    <dgm:pt modelId="{30B57034-ACA0-44F5-94BE-4DD8B62205B2}" type="pres">
      <dgm:prSet presAssocID="{F60245DA-390B-40F6-95A8-477C3F747615}" presName="rootText1" presStyleLbl="node0" presStyleIdx="0" presStyleCnt="1">
        <dgm:presLayoutVars>
          <dgm:chPref val="3"/>
        </dgm:presLayoutVars>
      </dgm:prSet>
      <dgm:spPr/>
    </dgm:pt>
    <dgm:pt modelId="{E50F0520-4267-46E2-A363-6DAB154B737A}" type="pres">
      <dgm:prSet presAssocID="{F60245DA-390B-40F6-95A8-477C3F747615}" presName="rootConnector1" presStyleLbl="node1" presStyleIdx="0" presStyleCnt="0"/>
      <dgm:spPr/>
    </dgm:pt>
    <dgm:pt modelId="{AB38239A-23A3-45DD-B906-6249348AFA87}" type="pres">
      <dgm:prSet presAssocID="{F60245DA-390B-40F6-95A8-477C3F747615}" presName="hierChild2" presStyleCnt="0"/>
      <dgm:spPr/>
    </dgm:pt>
    <dgm:pt modelId="{FF1C8B15-B83E-4F18-ACD3-87F8315007D4}" type="pres">
      <dgm:prSet presAssocID="{0D87CB90-47E2-487A-BFEC-337492C95FB5}" presName="Name37" presStyleLbl="parChTrans1D2" presStyleIdx="0" presStyleCnt="5"/>
      <dgm:spPr/>
    </dgm:pt>
    <dgm:pt modelId="{ACBBF247-661B-41C6-9083-AE76A4479110}" type="pres">
      <dgm:prSet presAssocID="{01A9EE35-13F6-4CFB-822A-DE6849C2092D}" presName="hierRoot2" presStyleCnt="0">
        <dgm:presLayoutVars>
          <dgm:hierBranch val="init"/>
        </dgm:presLayoutVars>
      </dgm:prSet>
      <dgm:spPr/>
    </dgm:pt>
    <dgm:pt modelId="{E569C022-C5A0-456B-AA32-A0ADEEF16C2B}" type="pres">
      <dgm:prSet presAssocID="{01A9EE35-13F6-4CFB-822A-DE6849C2092D}" presName="rootComposite" presStyleCnt="0"/>
      <dgm:spPr/>
    </dgm:pt>
    <dgm:pt modelId="{658AB2A9-8C2C-408C-81DC-A808B3E4F456}" type="pres">
      <dgm:prSet presAssocID="{01A9EE35-13F6-4CFB-822A-DE6849C2092D}" presName="rootText" presStyleLbl="node2" presStyleIdx="0" presStyleCnt="5">
        <dgm:presLayoutVars>
          <dgm:chPref val="3"/>
        </dgm:presLayoutVars>
      </dgm:prSet>
      <dgm:spPr/>
    </dgm:pt>
    <dgm:pt modelId="{8862D3CE-CEDF-4ECC-BF8C-A2D122D2F1DD}" type="pres">
      <dgm:prSet presAssocID="{01A9EE35-13F6-4CFB-822A-DE6849C2092D}" presName="rootConnector" presStyleLbl="node2" presStyleIdx="0" presStyleCnt="5"/>
      <dgm:spPr/>
    </dgm:pt>
    <dgm:pt modelId="{9521C1F3-4ED5-44E6-A3DD-D7AFDA815329}" type="pres">
      <dgm:prSet presAssocID="{01A9EE35-13F6-4CFB-822A-DE6849C2092D}" presName="hierChild4" presStyleCnt="0"/>
      <dgm:spPr/>
    </dgm:pt>
    <dgm:pt modelId="{D71E4406-0BD7-4F22-8376-3AEB90939EDB}" type="pres">
      <dgm:prSet presAssocID="{71CC04C5-4E60-4F7D-A14C-7E8F1C59BA9C}" presName="Name37" presStyleLbl="parChTrans1D3" presStyleIdx="0" presStyleCnt="11"/>
      <dgm:spPr/>
    </dgm:pt>
    <dgm:pt modelId="{BD36E617-A83A-45D5-A175-454816BD52E5}" type="pres">
      <dgm:prSet presAssocID="{5A3B2A0E-FC06-4858-88C8-F91A550813D3}" presName="hierRoot2" presStyleCnt="0">
        <dgm:presLayoutVars>
          <dgm:hierBranch val="init"/>
        </dgm:presLayoutVars>
      </dgm:prSet>
      <dgm:spPr/>
    </dgm:pt>
    <dgm:pt modelId="{CF223F23-9B30-42C0-BB99-75E249AB1586}" type="pres">
      <dgm:prSet presAssocID="{5A3B2A0E-FC06-4858-88C8-F91A550813D3}" presName="rootComposite" presStyleCnt="0"/>
      <dgm:spPr/>
    </dgm:pt>
    <dgm:pt modelId="{B6A0BCEB-70C9-4D68-8006-D3BE77AB8971}" type="pres">
      <dgm:prSet presAssocID="{5A3B2A0E-FC06-4858-88C8-F91A550813D3}" presName="rootText" presStyleLbl="node3" presStyleIdx="0" presStyleCnt="11">
        <dgm:presLayoutVars>
          <dgm:chPref val="3"/>
        </dgm:presLayoutVars>
      </dgm:prSet>
      <dgm:spPr/>
    </dgm:pt>
    <dgm:pt modelId="{333F7A89-7B7D-4464-8513-CBD5A0B2B9B9}" type="pres">
      <dgm:prSet presAssocID="{5A3B2A0E-FC06-4858-88C8-F91A550813D3}" presName="rootConnector" presStyleLbl="node3" presStyleIdx="0" presStyleCnt="11"/>
      <dgm:spPr/>
    </dgm:pt>
    <dgm:pt modelId="{185D60C0-E700-47AB-9C20-D6CDD96F1319}" type="pres">
      <dgm:prSet presAssocID="{5A3B2A0E-FC06-4858-88C8-F91A550813D3}" presName="hierChild4" presStyleCnt="0"/>
      <dgm:spPr/>
    </dgm:pt>
    <dgm:pt modelId="{4494C2A4-2EA3-406E-8729-383124FC7401}" type="pres">
      <dgm:prSet presAssocID="{5A3B2A0E-FC06-4858-88C8-F91A550813D3}" presName="hierChild5" presStyleCnt="0"/>
      <dgm:spPr/>
    </dgm:pt>
    <dgm:pt modelId="{99DB7F00-3498-43BC-AD2F-0A8E218E1910}" type="pres">
      <dgm:prSet presAssocID="{6CE4101C-C2A6-4727-8F53-24403F3D5F40}" presName="Name37" presStyleLbl="parChTrans1D3" presStyleIdx="1" presStyleCnt="11"/>
      <dgm:spPr/>
    </dgm:pt>
    <dgm:pt modelId="{F3A43A39-BFE4-4FD2-ADB0-346608E0DDB1}" type="pres">
      <dgm:prSet presAssocID="{F584D9AB-267F-4702-AF23-3D6856FA14B6}" presName="hierRoot2" presStyleCnt="0">
        <dgm:presLayoutVars>
          <dgm:hierBranch val="init"/>
        </dgm:presLayoutVars>
      </dgm:prSet>
      <dgm:spPr/>
    </dgm:pt>
    <dgm:pt modelId="{C87D317B-BA67-40CA-AE0B-7E83A9DB7322}" type="pres">
      <dgm:prSet presAssocID="{F584D9AB-267F-4702-AF23-3D6856FA14B6}" presName="rootComposite" presStyleCnt="0"/>
      <dgm:spPr/>
    </dgm:pt>
    <dgm:pt modelId="{D0FE1B17-BD16-4578-8EC0-133C2B243335}" type="pres">
      <dgm:prSet presAssocID="{F584D9AB-267F-4702-AF23-3D6856FA14B6}" presName="rootText" presStyleLbl="node3" presStyleIdx="1" presStyleCnt="11">
        <dgm:presLayoutVars>
          <dgm:chPref val="3"/>
        </dgm:presLayoutVars>
      </dgm:prSet>
      <dgm:spPr/>
    </dgm:pt>
    <dgm:pt modelId="{7E629312-B48D-4E76-9C18-C963D11BB6F3}" type="pres">
      <dgm:prSet presAssocID="{F584D9AB-267F-4702-AF23-3D6856FA14B6}" presName="rootConnector" presStyleLbl="node3" presStyleIdx="1" presStyleCnt="11"/>
      <dgm:spPr/>
    </dgm:pt>
    <dgm:pt modelId="{1C90579D-032C-4CD4-B5E3-57AFC3291F2A}" type="pres">
      <dgm:prSet presAssocID="{F584D9AB-267F-4702-AF23-3D6856FA14B6}" presName="hierChild4" presStyleCnt="0"/>
      <dgm:spPr/>
    </dgm:pt>
    <dgm:pt modelId="{F8790D91-0C16-484B-BE54-8DA03824E221}" type="pres">
      <dgm:prSet presAssocID="{F584D9AB-267F-4702-AF23-3D6856FA14B6}" presName="hierChild5" presStyleCnt="0"/>
      <dgm:spPr/>
    </dgm:pt>
    <dgm:pt modelId="{F1346ACE-4047-4A54-9937-65C29B2ABEC7}" type="pres">
      <dgm:prSet presAssocID="{01A9EE35-13F6-4CFB-822A-DE6849C2092D}" presName="hierChild5" presStyleCnt="0"/>
      <dgm:spPr/>
    </dgm:pt>
    <dgm:pt modelId="{0029FFCF-A588-4D92-8573-1BC79B903094}" type="pres">
      <dgm:prSet presAssocID="{10AA59F4-2711-4595-87D0-33FABC7EC4B1}" presName="Name37" presStyleLbl="parChTrans1D2" presStyleIdx="1" presStyleCnt="5"/>
      <dgm:spPr/>
    </dgm:pt>
    <dgm:pt modelId="{52B7D254-BC10-4F7E-A009-4FBB9FB30EDA}" type="pres">
      <dgm:prSet presAssocID="{2BB0E013-1E23-4EA8-AD73-999A32382241}" presName="hierRoot2" presStyleCnt="0">
        <dgm:presLayoutVars>
          <dgm:hierBranch val="init"/>
        </dgm:presLayoutVars>
      </dgm:prSet>
      <dgm:spPr/>
    </dgm:pt>
    <dgm:pt modelId="{F8B45351-9BAD-446C-874C-D6D27C2C185D}" type="pres">
      <dgm:prSet presAssocID="{2BB0E013-1E23-4EA8-AD73-999A32382241}" presName="rootComposite" presStyleCnt="0"/>
      <dgm:spPr/>
    </dgm:pt>
    <dgm:pt modelId="{D3BF2797-6898-4BF9-B6D5-2E8606DA400A}" type="pres">
      <dgm:prSet presAssocID="{2BB0E013-1E23-4EA8-AD73-999A32382241}" presName="rootText" presStyleLbl="node2" presStyleIdx="1" presStyleCnt="5">
        <dgm:presLayoutVars>
          <dgm:chPref val="3"/>
        </dgm:presLayoutVars>
      </dgm:prSet>
      <dgm:spPr/>
    </dgm:pt>
    <dgm:pt modelId="{C86FA6FA-FF69-4778-94CA-D66CF1EBEF2B}" type="pres">
      <dgm:prSet presAssocID="{2BB0E013-1E23-4EA8-AD73-999A32382241}" presName="rootConnector" presStyleLbl="node2" presStyleIdx="1" presStyleCnt="5"/>
      <dgm:spPr/>
    </dgm:pt>
    <dgm:pt modelId="{FF6AB26C-789C-465E-A83B-10A2BA733881}" type="pres">
      <dgm:prSet presAssocID="{2BB0E013-1E23-4EA8-AD73-999A32382241}" presName="hierChild4" presStyleCnt="0"/>
      <dgm:spPr/>
    </dgm:pt>
    <dgm:pt modelId="{19E4DD5A-B1A0-4999-B019-5DD0AA86CEEC}" type="pres">
      <dgm:prSet presAssocID="{2BB0E013-1E23-4EA8-AD73-999A32382241}" presName="hierChild5" presStyleCnt="0"/>
      <dgm:spPr/>
    </dgm:pt>
    <dgm:pt modelId="{341FCD78-3EB6-487D-A799-626C5CC88F7A}" type="pres">
      <dgm:prSet presAssocID="{864410CF-579B-4B9D-ADC6-052786732513}" presName="Name37" presStyleLbl="parChTrans1D2" presStyleIdx="2" presStyleCnt="5"/>
      <dgm:spPr/>
    </dgm:pt>
    <dgm:pt modelId="{4AB8E421-9ABE-412D-AA55-303A7FA1371C}" type="pres">
      <dgm:prSet presAssocID="{7CF9A5FD-A487-4146-91E5-F9AE3875AED6}" presName="hierRoot2" presStyleCnt="0">
        <dgm:presLayoutVars>
          <dgm:hierBranch val="init"/>
        </dgm:presLayoutVars>
      </dgm:prSet>
      <dgm:spPr/>
    </dgm:pt>
    <dgm:pt modelId="{8FA828E5-6B3D-4317-8FB4-2AE351C6E686}" type="pres">
      <dgm:prSet presAssocID="{7CF9A5FD-A487-4146-91E5-F9AE3875AED6}" presName="rootComposite" presStyleCnt="0"/>
      <dgm:spPr/>
    </dgm:pt>
    <dgm:pt modelId="{8D0FAE8D-8248-4892-9F7F-9783FDD38822}" type="pres">
      <dgm:prSet presAssocID="{7CF9A5FD-A487-4146-91E5-F9AE3875AED6}" presName="rootText" presStyleLbl="node2" presStyleIdx="2" presStyleCnt="5">
        <dgm:presLayoutVars>
          <dgm:chPref val="3"/>
        </dgm:presLayoutVars>
      </dgm:prSet>
      <dgm:spPr/>
    </dgm:pt>
    <dgm:pt modelId="{B52B5069-C62A-4803-AA32-AFBF7B0BEADC}" type="pres">
      <dgm:prSet presAssocID="{7CF9A5FD-A487-4146-91E5-F9AE3875AED6}" presName="rootConnector" presStyleLbl="node2" presStyleIdx="2" presStyleCnt="5"/>
      <dgm:spPr/>
    </dgm:pt>
    <dgm:pt modelId="{7EBF59BA-800F-4D37-8EB4-618C4983E79B}" type="pres">
      <dgm:prSet presAssocID="{7CF9A5FD-A487-4146-91E5-F9AE3875AED6}" presName="hierChild4" presStyleCnt="0"/>
      <dgm:spPr/>
    </dgm:pt>
    <dgm:pt modelId="{2E939B07-6623-4C46-A4A4-EAA183077A78}" type="pres">
      <dgm:prSet presAssocID="{9557F6AE-AED9-4E86-AF0E-2FC70B342922}" presName="Name37" presStyleLbl="parChTrans1D3" presStyleIdx="2" presStyleCnt="11"/>
      <dgm:spPr/>
    </dgm:pt>
    <dgm:pt modelId="{13908B79-F1AC-471F-BA5C-E255B91DA1BC}" type="pres">
      <dgm:prSet presAssocID="{7E13259D-6348-416F-A7EC-38FE1AD52166}" presName="hierRoot2" presStyleCnt="0">
        <dgm:presLayoutVars>
          <dgm:hierBranch val="init"/>
        </dgm:presLayoutVars>
      </dgm:prSet>
      <dgm:spPr/>
    </dgm:pt>
    <dgm:pt modelId="{209A119E-6D1C-4403-B9E6-80805CF54488}" type="pres">
      <dgm:prSet presAssocID="{7E13259D-6348-416F-A7EC-38FE1AD52166}" presName="rootComposite" presStyleCnt="0"/>
      <dgm:spPr/>
    </dgm:pt>
    <dgm:pt modelId="{9B8E258D-2E12-4813-9109-8B6C040C3754}" type="pres">
      <dgm:prSet presAssocID="{7E13259D-6348-416F-A7EC-38FE1AD52166}" presName="rootText" presStyleLbl="node3" presStyleIdx="2" presStyleCnt="11">
        <dgm:presLayoutVars>
          <dgm:chPref val="3"/>
        </dgm:presLayoutVars>
      </dgm:prSet>
      <dgm:spPr/>
    </dgm:pt>
    <dgm:pt modelId="{68D08C72-6870-41BE-8C32-E14EDD0E7581}" type="pres">
      <dgm:prSet presAssocID="{7E13259D-6348-416F-A7EC-38FE1AD52166}" presName="rootConnector" presStyleLbl="node3" presStyleIdx="2" presStyleCnt="11"/>
      <dgm:spPr/>
    </dgm:pt>
    <dgm:pt modelId="{61C3C8CD-E731-4925-958F-D8A962D75952}" type="pres">
      <dgm:prSet presAssocID="{7E13259D-6348-416F-A7EC-38FE1AD52166}" presName="hierChild4" presStyleCnt="0"/>
      <dgm:spPr/>
    </dgm:pt>
    <dgm:pt modelId="{9B9FC4E4-EAB8-4DE7-8E75-E671764DB954}" type="pres">
      <dgm:prSet presAssocID="{7E13259D-6348-416F-A7EC-38FE1AD52166}" presName="hierChild5" presStyleCnt="0"/>
      <dgm:spPr/>
    </dgm:pt>
    <dgm:pt modelId="{5EABB690-1F55-4D84-BC87-4296E379A9D0}" type="pres">
      <dgm:prSet presAssocID="{88870D31-151C-4AE5-9A1E-E7F52F3D39F2}" presName="Name37" presStyleLbl="parChTrans1D3" presStyleIdx="3" presStyleCnt="11"/>
      <dgm:spPr/>
    </dgm:pt>
    <dgm:pt modelId="{76336AC9-07A6-4E1C-AA57-7CE8CD4BB4D6}" type="pres">
      <dgm:prSet presAssocID="{6EBEB99C-DA6D-4E8E-A623-E65F7751AB9B}" presName="hierRoot2" presStyleCnt="0">
        <dgm:presLayoutVars>
          <dgm:hierBranch val="init"/>
        </dgm:presLayoutVars>
      </dgm:prSet>
      <dgm:spPr/>
    </dgm:pt>
    <dgm:pt modelId="{2C9F863F-342F-43A1-8D4A-EF39A5BE80FC}" type="pres">
      <dgm:prSet presAssocID="{6EBEB99C-DA6D-4E8E-A623-E65F7751AB9B}" presName="rootComposite" presStyleCnt="0"/>
      <dgm:spPr/>
    </dgm:pt>
    <dgm:pt modelId="{87174318-2895-4647-A56B-C1CAB9CA9D70}" type="pres">
      <dgm:prSet presAssocID="{6EBEB99C-DA6D-4E8E-A623-E65F7751AB9B}" presName="rootText" presStyleLbl="node3" presStyleIdx="3" presStyleCnt="11">
        <dgm:presLayoutVars>
          <dgm:chPref val="3"/>
        </dgm:presLayoutVars>
      </dgm:prSet>
      <dgm:spPr/>
    </dgm:pt>
    <dgm:pt modelId="{B952289F-BF1C-4121-A0A4-C5901D10B4FA}" type="pres">
      <dgm:prSet presAssocID="{6EBEB99C-DA6D-4E8E-A623-E65F7751AB9B}" presName="rootConnector" presStyleLbl="node3" presStyleIdx="3" presStyleCnt="11"/>
      <dgm:spPr/>
    </dgm:pt>
    <dgm:pt modelId="{FBC1BC2A-E612-459A-BBFE-7AC296F2C918}" type="pres">
      <dgm:prSet presAssocID="{6EBEB99C-DA6D-4E8E-A623-E65F7751AB9B}" presName="hierChild4" presStyleCnt="0"/>
      <dgm:spPr/>
    </dgm:pt>
    <dgm:pt modelId="{8B6A5B19-AD8A-4B36-BCBB-0A70F48530ED}" type="pres">
      <dgm:prSet presAssocID="{6EBEB99C-DA6D-4E8E-A623-E65F7751AB9B}" presName="hierChild5" presStyleCnt="0"/>
      <dgm:spPr/>
    </dgm:pt>
    <dgm:pt modelId="{4195AE98-AF3B-4F43-9C55-ABCC0883E97E}" type="pres">
      <dgm:prSet presAssocID="{B5002247-95C8-44B4-A3B5-5DF9592B0FFF}" presName="Name37" presStyleLbl="parChTrans1D3" presStyleIdx="4" presStyleCnt="11"/>
      <dgm:spPr/>
    </dgm:pt>
    <dgm:pt modelId="{D430ABD4-82EB-47D5-B648-1CED1F6E4E71}" type="pres">
      <dgm:prSet presAssocID="{2E024129-E2F9-46EB-A42F-2450540C6D71}" presName="hierRoot2" presStyleCnt="0">
        <dgm:presLayoutVars>
          <dgm:hierBranch val="init"/>
        </dgm:presLayoutVars>
      </dgm:prSet>
      <dgm:spPr/>
    </dgm:pt>
    <dgm:pt modelId="{F8530F6B-8DF0-4EE6-8EC8-36FBDADF5BA7}" type="pres">
      <dgm:prSet presAssocID="{2E024129-E2F9-46EB-A42F-2450540C6D71}" presName="rootComposite" presStyleCnt="0"/>
      <dgm:spPr/>
    </dgm:pt>
    <dgm:pt modelId="{1F10FEF0-B8B1-4597-9C0A-CE571514CA45}" type="pres">
      <dgm:prSet presAssocID="{2E024129-E2F9-46EB-A42F-2450540C6D71}" presName="rootText" presStyleLbl="node3" presStyleIdx="4" presStyleCnt="11">
        <dgm:presLayoutVars>
          <dgm:chPref val="3"/>
        </dgm:presLayoutVars>
      </dgm:prSet>
      <dgm:spPr/>
    </dgm:pt>
    <dgm:pt modelId="{0EAD27C5-08BC-4199-AB06-D2BD2B73F91A}" type="pres">
      <dgm:prSet presAssocID="{2E024129-E2F9-46EB-A42F-2450540C6D71}" presName="rootConnector" presStyleLbl="node3" presStyleIdx="4" presStyleCnt="11"/>
      <dgm:spPr/>
    </dgm:pt>
    <dgm:pt modelId="{39C78EB7-3EC5-4342-B27B-C56F23C0BD85}" type="pres">
      <dgm:prSet presAssocID="{2E024129-E2F9-46EB-A42F-2450540C6D71}" presName="hierChild4" presStyleCnt="0"/>
      <dgm:spPr/>
    </dgm:pt>
    <dgm:pt modelId="{30E0B985-D03E-4C39-8D74-47081964BF3D}" type="pres">
      <dgm:prSet presAssocID="{2E024129-E2F9-46EB-A42F-2450540C6D71}" presName="hierChild5" presStyleCnt="0"/>
      <dgm:spPr/>
    </dgm:pt>
    <dgm:pt modelId="{2EC3EE46-ED09-4172-98DB-DC97C8DAFEB7}" type="pres">
      <dgm:prSet presAssocID="{14A643E9-D3B7-43BB-BFC3-109AFACF0DB3}" presName="Name37" presStyleLbl="parChTrans1D3" presStyleIdx="5" presStyleCnt="11"/>
      <dgm:spPr/>
    </dgm:pt>
    <dgm:pt modelId="{276F7C44-1E93-43C6-95F0-FF73947C2A3A}" type="pres">
      <dgm:prSet presAssocID="{E91B38FD-6FA8-477F-A98B-5D69EBF1A656}" presName="hierRoot2" presStyleCnt="0">
        <dgm:presLayoutVars>
          <dgm:hierBranch val="init"/>
        </dgm:presLayoutVars>
      </dgm:prSet>
      <dgm:spPr/>
    </dgm:pt>
    <dgm:pt modelId="{AFBD9DDF-5478-493C-B42A-8B604845E1E7}" type="pres">
      <dgm:prSet presAssocID="{E91B38FD-6FA8-477F-A98B-5D69EBF1A656}" presName="rootComposite" presStyleCnt="0"/>
      <dgm:spPr/>
    </dgm:pt>
    <dgm:pt modelId="{A227AA16-B265-4D43-8C67-9E26BDA71148}" type="pres">
      <dgm:prSet presAssocID="{E91B38FD-6FA8-477F-A98B-5D69EBF1A656}" presName="rootText" presStyleLbl="node3" presStyleIdx="5" presStyleCnt="11">
        <dgm:presLayoutVars>
          <dgm:chPref val="3"/>
        </dgm:presLayoutVars>
      </dgm:prSet>
      <dgm:spPr/>
    </dgm:pt>
    <dgm:pt modelId="{211E8F49-1D9B-4B15-829D-3AD2D0724FE7}" type="pres">
      <dgm:prSet presAssocID="{E91B38FD-6FA8-477F-A98B-5D69EBF1A656}" presName="rootConnector" presStyleLbl="node3" presStyleIdx="5" presStyleCnt="11"/>
      <dgm:spPr/>
    </dgm:pt>
    <dgm:pt modelId="{9BAD8F3A-C213-4B20-9B4E-D8EE979A8203}" type="pres">
      <dgm:prSet presAssocID="{E91B38FD-6FA8-477F-A98B-5D69EBF1A656}" presName="hierChild4" presStyleCnt="0"/>
      <dgm:spPr/>
    </dgm:pt>
    <dgm:pt modelId="{BB654F7E-7CD7-47DA-A377-4202F9169D37}" type="pres">
      <dgm:prSet presAssocID="{E91B38FD-6FA8-477F-A98B-5D69EBF1A656}" presName="hierChild5" presStyleCnt="0"/>
      <dgm:spPr/>
    </dgm:pt>
    <dgm:pt modelId="{4F082964-8331-4A33-8501-6E790B1F9EF0}" type="pres">
      <dgm:prSet presAssocID="{4FD139AE-9600-44A3-A8AB-9F57D01BCFC6}" presName="Name37" presStyleLbl="parChTrans1D3" presStyleIdx="6" presStyleCnt="11"/>
      <dgm:spPr/>
    </dgm:pt>
    <dgm:pt modelId="{F0446CD4-3A52-4DE3-90E1-00552E2C682A}" type="pres">
      <dgm:prSet presAssocID="{2C4393E0-09F3-4B7D-8B9D-9A6A6AB05DA8}" presName="hierRoot2" presStyleCnt="0">
        <dgm:presLayoutVars>
          <dgm:hierBranch val="init"/>
        </dgm:presLayoutVars>
      </dgm:prSet>
      <dgm:spPr/>
    </dgm:pt>
    <dgm:pt modelId="{E4CF3E7C-6951-4AF5-8EC2-86B9F33CECF0}" type="pres">
      <dgm:prSet presAssocID="{2C4393E0-09F3-4B7D-8B9D-9A6A6AB05DA8}" presName="rootComposite" presStyleCnt="0"/>
      <dgm:spPr/>
    </dgm:pt>
    <dgm:pt modelId="{92DBBDBF-DC91-4667-B038-C7CA4609BA45}" type="pres">
      <dgm:prSet presAssocID="{2C4393E0-09F3-4B7D-8B9D-9A6A6AB05DA8}" presName="rootText" presStyleLbl="node3" presStyleIdx="6" presStyleCnt="11">
        <dgm:presLayoutVars>
          <dgm:chPref val="3"/>
        </dgm:presLayoutVars>
      </dgm:prSet>
      <dgm:spPr/>
    </dgm:pt>
    <dgm:pt modelId="{E732B4CA-3EE1-4E68-B064-4F077F2F3BA5}" type="pres">
      <dgm:prSet presAssocID="{2C4393E0-09F3-4B7D-8B9D-9A6A6AB05DA8}" presName="rootConnector" presStyleLbl="node3" presStyleIdx="6" presStyleCnt="11"/>
      <dgm:spPr/>
    </dgm:pt>
    <dgm:pt modelId="{9AEAE64C-58C3-41C3-9629-E1E9A4C15A4F}" type="pres">
      <dgm:prSet presAssocID="{2C4393E0-09F3-4B7D-8B9D-9A6A6AB05DA8}" presName="hierChild4" presStyleCnt="0"/>
      <dgm:spPr/>
    </dgm:pt>
    <dgm:pt modelId="{A8954C35-3620-4F73-8F00-222CE75B979E}" type="pres">
      <dgm:prSet presAssocID="{2C4393E0-09F3-4B7D-8B9D-9A6A6AB05DA8}" presName="hierChild5" presStyleCnt="0"/>
      <dgm:spPr/>
    </dgm:pt>
    <dgm:pt modelId="{7D370161-F259-4719-8EE3-4104043ADAEF}" type="pres">
      <dgm:prSet presAssocID="{7CF9A5FD-A487-4146-91E5-F9AE3875AED6}" presName="hierChild5" presStyleCnt="0"/>
      <dgm:spPr/>
    </dgm:pt>
    <dgm:pt modelId="{8391399C-94BB-42A4-800A-B7560D7CE02A}" type="pres">
      <dgm:prSet presAssocID="{E6067D19-9751-4792-B719-F8A3428BC397}" presName="Name37" presStyleLbl="parChTrans1D2" presStyleIdx="3" presStyleCnt="5"/>
      <dgm:spPr/>
    </dgm:pt>
    <dgm:pt modelId="{2EF43B24-1A76-4596-A7F8-6EB37DD63014}" type="pres">
      <dgm:prSet presAssocID="{A34AA13F-4D37-434B-B92B-A37F04D40DC1}" presName="hierRoot2" presStyleCnt="0">
        <dgm:presLayoutVars>
          <dgm:hierBranch val="init"/>
        </dgm:presLayoutVars>
      </dgm:prSet>
      <dgm:spPr/>
    </dgm:pt>
    <dgm:pt modelId="{B3F0F882-2223-4BAB-8DCC-1E16F238C189}" type="pres">
      <dgm:prSet presAssocID="{A34AA13F-4D37-434B-B92B-A37F04D40DC1}" presName="rootComposite" presStyleCnt="0"/>
      <dgm:spPr/>
    </dgm:pt>
    <dgm:pt modelId="{07FFAD24-EAB7-480E-B250-59705C971C8B}" type="pres">
      <dgm:prSet presAssocID="{A34AA13F-4D37-434B-B92B-A37F04D40DC1}" presName="rootText" presStyleLbl="node2" presStyleIdx="3" presStyleCnt="5">
        <dgm:presLayoutVars>
          <dgm:chPref val="3"/>
        </dgm:presLayoutVars>
      </dgm:prSet>
      <dgm:spPr/>
    </dgm:pt>
    <dgm:pt modelId="{0BB3EFCF-BA87-41E5-9970-26163329A96A}" type="pres">
      <dgm:prSet presAssocID="{A34AA13F-4D37-434B-B92B-A37F04D40DC1}" presName="rootConnector" presStyleLbl="node2" presStyleIdx="3" presStyleCnt="5"/>
      <dgm:spPr/>
    </dgm:pt>
    <dgm:pt modelId="{296959AA-5FBF-441F-9FE3-7EA0CE97A5DE}" type="pres">
      <dgm:prSet presAssocID="{A34AA13F-4D37-434B-B92B-A37F04D40DC1}" presName="hierChild4" presStyleCnt="0"/>
      <dgm:spPr/>
    </dgm:pt>
    <dgm:pt modelId="{5CA9DB11-7D8D-4432-95DA-3CB1B226F2E1}" type="pres">
      <dgm:prSet presAssocID="{F2E83157-B0F4-4F52-B963-F3BC0F42D20C}" presName="Name37" presStyleLbl="parChTrans1D3" presStyleIdx="7" presStyleCnt="11"/>
      <dgm:spPr/>
    </dgm:pt>
    <dgm:pt modelId="{A56E41A3-A3A6-447E-A467-8907A548C991}" type="pres">
      <dgm:prSet presAssocID="{92816503-A712-4D34-AE9F-E5EBD5AA2477}" presName="hierRoot2" presStyleCnt="0">
        <dgm:presLayoutVars>
          <dgm:hierBranch val="init"/>
        </dgm:presLayoutVars>
      </dgm:prSet>
      <dgm:spPr/>
    </dgm:pt>
    <dgm:pt modelId="{0EEE04A3-8110-48A9-804D-0B5BC5EDC5FB}" type="pres">
      <dgm:prSet presAssocID="{92816503-A712-4D34-AE9F-E5EBD5AA2477}" presName="rootComposite" presStyleCnt="0"/>
      <dgm:spPr/>
    </dgm:pt>
    <dgm:pt modelId="{BA0CD501-82A1-4E17-90E4-DCB2D316384C}" type="pres">
      <dgm:prSet presAssocID="{92816503-A712-4D34-AE9F-E5EBD5AA2477}" presName="rootText" presStyleLbl="node3" presStyleIdx="7" presStyleCnt="11">
        <dgm:presLayoutVars>
          <dgm:chPref val="3"/>
        </dgm:presLayoutVars>
      </dgm:prSet>
      <dgm:spPr/>
    </dgm:pt>
    <dgm:pt modelId="{8E7E7E1D-1FF4-4EFC-A92C-5022C82FD466}" type="pres">
      <dgm:prSet presAssocID="{92816503-A712-4D34-AE9F-E5EBD5AA2477}" presName="rootConnector" presStyleLbl="node3" presStyleIdx="7" presStyleCnt="11"/>
      <dgm:spPr/>
    </dgm:pt>
    <dgm:pt modelId="{AF0373C4-61A8-4C52-A02A-484BBCF7F61B}" type="pres">
      <dgm:prSet presAssocID="{92816503-A712-4D34-AE9F-E5EBD5AA2477}" presName="hierChild4" presStyleCnt="0"/>
      <dgm:spPr/>
    </dgm:pt>
    <dgm:pt modelId="{507171A6-9E6D-4419-A6AF-7202E822F886}" type="pres">
      <dgm:prSet presAssocID="{92816503-A712-4D34-AE9F-E5EBD5AA2477}" presName="hierChild5" presStyleCnt="0"/>
      <dgm:spPr/>
    </dgm:pt>
    <dgm:pt modelId="{0E253950-051F-451C-AED9-3EC38DC7DFB6}" type="pres">
      <dgm:prSet presAssocID="{031CA2C0-722E-42F8-A162-9D6BC26393E1}" presName="Name37" presStyleLbl="parChTrans1D3" presStyleIdx="8" presStyleCnt="11"/>
      <dgm:spPr/>
    </dgm:pt>
    <dgm:pt modelId="{8726D072-51AC-4A89-B4B5-F184E5C4AB39}" type="pres">
      <dgm:prSet presAssocID="{CA441B74-1417-4B73-AF40-0FCFC96323EC}" presName="hierRoot2" presStyleCnt="0">
        <dgm:presLayoutVars>
          <dgm:hierBranch val="init"/>
        </dgm:presLayoutVars>
      </dgm:prSet>
      <dgm:spPr/>
    </dgm:pt>
    <dgm:pt modelId="{38EFFF2B-67B7-4ED6-822D-0C4C2B25D7D1}" type="pres">
      <dgm:prSet presAssocID="{CA441B74-1417-4B73-AF40-0FCFC96323EC}" presName="rootComposite" presStyleCnt="0"/>
      <dgm:spPr/>
    </dgm:pt>
    <dgm:pt modelId="{088C513B-ECA0-41D5-B1A8-CA09E093C4BE}" type="pres">
      <dgm:prSet presAssocID="{CA441B74-1417-4B73-AF40-0FCFC96323EC}" presName="rootText" presStyleLbl="node3" presStyleIdx="8" presStyleCnt="11">
        <dgm:presLayoutVars>
          <dgm:chPref val="3"/>
        </dgm:presLayoutVars>
      </dgm:prSet>
      <dgm:spPr/>
    </dgm:pt>
    <dgm:pt modelId="{D801ACC8-FA0C-4DC0-B794-D64A6D8B7490}" type="pres">
      <dgm:prSet presAssocID="{CA441B74-1417-4B73-AF40-0FCFC96323EC}" presName="rootConnector" presStyleLbl="node3" presStyleIdx="8" presStyleCnt="11"/>
      <dgm:spPr/>
    </dgm:pt>
    <dgm:pt modelId="{29859202-6950-4230-9ECB-96C16C3E554E}" type="pres">
      <dgm:prSet presAssocID="{CA441B74-1417-4B73-AF40-0FCFC96323EC}" presName="hierChild4" presStyleCnt="0"/>
      <dgm:spPr/>
    </dgm:pt>
    <dgm:pt modelId="{19BA5C69-4976-413E-80B5-5C6164FF38A1}" type="pres">
      <dgm:prSet presAssocID="{CA441B74-1417-4B73-AF40-0FCFC96323EC}" presName="hierChild5" presStyleCnt="0"/>
      <dgm:spPr/>
    </dgm:pt>
    <dgm:pt modelId="{7153DEE4-CEF9-450F-8A55-5690B5D08D5E}" type="pres">
      <dgm:prSet presAssocID="{A34AA13F-4D37-434B-B92B-A37F04D40DC1}" presName="hierChild5" presStyleCnt="0"/>
      <dgm:spPr/>
    </dgm:pt>
    <dgm:pt modelId="{3FF4EF12-8833-4EE1-9D05-CC9E588A236D}" type="pres">
      <dgm:prSet presAssocID="{EED85F39-99CA-4091-92A2-4B98042948B2}" presName="Name37" presStyleLbl="parChTrans1D2" presStyleIdx="4" presStyleCnt="5"/>
      <dgm:spPr/>
    </dgm:pt>
    <dgm:pt modelId="{776EA3D7-9368-44AA-BEB8-ECDAE80F96BD}" type="pres">
      <dgm:prSet presAssocID="{48A13567-7AE9-480B-9FCB-06ED1D9E0A12}" presName="hierRoot2" presStyleCnt="0">
        <dgm:presLayoutVars>
          <dgm:hierBranch val="init"/>
        </dgm:presLayoutVars>
      </dgm:prSet>
      <dgm:spPr/>
    </dgm:pt>
    <dgm:pt modelId="{4583F528-CB2C-475B-848E-2C5A5DEA83F6}" type="pres">
      <dgm:prSet presAssocID="{48A13567-7AE9-480B-9FCB-06ED1D9E0A12}" presName="rootComposite" presStyleCnt="0"/>
      <dgm:spPr/>
    </dgm:pt>
    <dgm:pt modelId="{7AF980D0-DADD-4379-916A-5994E7D79741}" type="pres">
      <dgm:prSet presAssocID="{48A13567-7AE9-480B-9FCB-06ED1D9E0A12}" presName="rootText" presStyleLbl="node2" presStyleIdx="4" presStyleCnt="5">
        <dgm:presLayoutVars>
          <dgm:chPref val="3"/>
        </dgm:presLayoutVars>
      </dgm:prSet>
      <dgm:spPr/>
    </dgm:pt>
    <dgm:pt modelId="{B9079D7C-B8DC-4555-AE6F-CA3C3542A38A}" type="pres">
      <dgm:prSet presAssocID="{48A13567-7AE9-480B-9FCB-06ED1D9E0A12}" presName="rootConnector" presStyleLbl="node2" presStyleIdx="4" presStyleCnt="5"/>
      <dgm:spPr/>
    </dgm:pt>
    <dgm:pt modelId="{9AC90CEA-104D-4D20-87F0-15EAB0FF08B9}" type="pres">
      <dgm:prSet presAssocID="{48A13567-7AE9-480B-9FCB-06ED1D9E0A12}" presName="hierChild4" presStyleCnt="0"/>
      <dgm:spPr/>
    </dgm:pt>
    <dgm:pt modelId="{E7057B6F-20F3-43EB-AD29-06A70B6A25E9}" type="pres">
      <dgm:prSet presAssocID="{F19F23BF-1184-496D-89B1-96F2FCC412FA}" presName="Name37" presStyleLbl="parChTrans1D3" presStyleIdx="9" presStyleCnt="11"/>
      <dgm:spPr/>
    </dgm:pt>
    <dgm:pt modelId="{48A89A01-2A74-4094-9164-27E73EAB31E9}" type="pres">
      <dgm:prSet presAssocID="{2E54F0AF-323D-428F-959F-B34CBEF3388D}" presName="hierRoot2" presStyleCnt="0">
        <dgm:presLayoutVars>
          <dgm:hierBranch val="init"/>
        </dgm:presLayoutVars>
      </dgm:prSet>
      <dgm:spPr/>
    </dgm:pt>
    <dgm:pt modelId="{DA84E128-980C-450B-ACBC-3E5A9FFB3040}" type="pres">
      <dgm:prSet presAssocID="{2E54F0AF-323D-428F-959F-B34CBEF3388D}" presName="rootComposite" presStyleCnt="0"/>
      <dgm:spPr/>
    </dgm:pt>
    <dgm:pt modelId="{CA8B1875-9985-4D53-B06B-A034E75AC831}" type="pres">
      <dgm:prSet presAssocID="{2E54F0AF-323D-428F-959F-B34CBEF3388D}" presName="rootText" presStyleLbl="node3" presStyleIdx="9" presStyleCnt="11">
        <dgm:presLayoutVars>
          <dgm:chPref val="3"/>
        </dgm:presLayoutVars>
      </dgm:prSet>
      <dgm:spPr/>
    </dgm:pt>
    <dgm:pt modelId="{40416E21-9190-4205-B7AC-5CC2AA056CA9}" type="pres">
      <dgm:prSet presAssocID="{2E54F0AF-323D-428F-959F-B34CBEF3388D}" presName="rootConnector" presStyleLbl="node3" presStyleIdx="9" presStyleCnt="11"/>
      <dgm:spPr/>
    </dgm:pt>
    <dgm:pt modelId="{E7348937-FF4A-42CC-9A15-CF01D9862F77}" type="pres">
      <dgm:prSet presAssocID="{2E54F0AF-323D-428F-959F-B34CBEF3388D}" presName="hierChild4" presStyleCnt="0"/>
      <dgm:spPr/>
    </dgm:pt>
    <dgm:pt modelId="{615227D7-4EEA-4752-9877-7E27E085BB60}" type="pres">
      <dgm:prSet presAssocID="{2E54F0AF-323D-428F-959F-B34CBEF3388D}" presName="hierChild5" presStyleCnt="0"/>
      <dgm:spPr/>
    </dgm:pt>
    <dgm:pt modelId="{4D98764F-D6A9-4404-AE99-853A6CA59838}" type="pres">
      <dgm:prSet presAssocID="{B76C8CA6-5FBB-4EB6-BA0A-01A0FF43B532}" presName="Name37" presStyleLbl="parChTrans1D3" presStyleIdx="10" presStyleCnt="11"/>
      <dgm:spPr/>
    </dgm:pt>
    <dgm:pt modelId="{DC6684C9-B5D8-4006-BFD5-8EEC584F137B}" type="pres">
      <dgm:prSet presAssocID="{43FAC409-2FA9-4728-B56C-C7D6166F5719}" presName="hierRoot2" presStyleCnt="0">
        <dgm:presLayoutVars>
          <dgm:hierBranch val="init"/>
        </dgm:presLayoutVars>
      </dgm:prSet>
      <dgm:spPr/>
    </dgm:pt>
    <dgm:pt modelId="{236682AE-FBC7-4CFB-933C-401E2AD8E6DA}" type="pres">
      <dgm:prSet presAssocID="{43FAC409-2FA9-4728-B56C-C7D6166F5719}" presName="rootComposite" presStyleCnt="0"/>
      <dgm:spPr/>
    </dgm:pt>
    <dgm:pt modelId="{922AF5A2-D8CA-499F-9DD6-18C6477BCBC3}" type="pres">
      <dgm:prSet presAssocID="{43FAC409-2FA9-4728-B56C-C7D6166F5719}" presName="rootText" presStyleLbl="node3" presStyleIdx="10" presStyleCnt="11">
        <dgm:presLayoutVars>
          <dgm:chPref val="3"/>
        </dgm:presLayoutVars>
      </dgm:prSet>
      <dgm:spPr/>
    </dgm:pt>
    <dgm:pt modelId="{EEF2B46C-5EB6-4852-BB47-972FE17725B7}" type="pres">
      <dgm:prSet presAssocID="{43FAC409-2FA9-4728-B56C-C7D6166F5719}" presName="rootConnector" presStyleLbl="node3" presStyleIdx="10" presStyleCnt="11"/>
      <dgm:spPr/>
    </dgm:pt>
    <dgm:pt modelId="{8B730055-5520-41F1-9EDF-9B751A908D53}" type="pres">
      <dgm:prSet presAssocID="{43FAC409-2FA9-4728-B56C-C7D6166F5719}" presName="hierChild4" presStyleCnt="0"/>
      <dgm:spPr/>
    </dgm:pt>
    <dgm:pt modelId="{615799F3-73E7-49A0-81EE-3BCC42047BC4}" type="pres">
      <dgm:prSet presAssocID="{43FAC409-2FA9-4728-B56C-C7D6166F5719}" presName="hierChild5" presStyleCnt="0"/>
      <dgm:spPr/>
    </dgm:pt>
    <dgm:pt modelId="{BBD5AB6B-1A62-4329-B0D1-7779C94C1464}" type="pres">
      <dgm:prSet presAssocID="{48A13567-7AE9-480B-9FCB-06ED1D9E0A12}" presName="hierChild5" presStyleCnt="0"/>
      <dgm:spPr/>
    </dgm:pt>
    <dgm:pt modelId="{A79FAF61-65B2-4A34-B1C6-B0895BF8100F}" type="pres">
      <dgm:prSet presAssocID="{F60245DA-390B-40F6-95A8-477C3F747615}" presName="hierChild3" presStyleCnt="0"/>
      <dgm:spPr/>
    </dgm:pt>
  </dgm:ptLst>
  <dgm:cxnLst>
    <dgm:cxn modelId="{3DC44C02-B0D3-4E03-8134-20B4B658ECFE}" type="presOf" srcId="{6CE4101C-C2A6-4727-8F53-24403F3D5F40}" destId="{99DB7F00-3498-43BC-AD2F-0A8E218E1910}" srcOrd="0" destOrd="0" presId="urn:microsoft.com/office/officeart/2005/8/layout/orgChart1"/>
    <dgm:cxn modelId="{8088E304-E571-4F26-BF19-C4B6FDFEA6E0}" type="presOf" srcId="{2C4393E0-09F3-4B7D-8B9D-9A6A6AB05DA8}" destId="{92DBBDBF-DC91-4667-B038-C7CA4609BA45}" srcOrd="0" destOrd="0" presId="urn:microsoft.com/office/officeart/2005/8/layout/orgChart1"/>
    <dgm:cxn modelId="{DC0D3A08-E087-420A-9320-C2D0C8D2A8AA}" type="presOf" srcId="{A34AA13F-4D37-434B-B92B-A37F04D40DC1}" destId="{07FFAD24-EAB7-480E-B250-59705C971C8B}" srcOrd="0" destOrd="0" presId="urn:microsoft.com/office/officeart/2005/8/layout/orgChart1"/>
    <dgm:cxn modelId="{05C8E009-4BE4-4579-BD9B-71CE96E80A72}" type="presOf" srcId="{48A13567-7AE9-480B-9FCB-06ED1D9E0A12}" destId="{B9079D7C-B8DC-4555-AE6F-CA3C3542A38A}" srcOrd="1" destOrd="0" presId="urn:microsoft.com/office/officeart/2005/8/layout/orgChart1"/>
    <dgm:cxn modelId="{707EE318-FF6A-4E9F-85F0-B0DC76A054F7}" type="presOf" srcId="{7E13259D-6348-416F-A7EC-38FE1AD52166}" destId="{68D08C72-6870-41BE-8C32-E14EDD0E7581}" srcOrd="1" destOrd="0" presId="urn:microsoft.com/office/officeart/2005/8/layout/orgChart1"/>
    <dgm:cxn modelId="{7B0EAA1A-80DF-4CD3-A5DF-D41C03D08799}" type="presOf" srcId="{4FD139AE-9600-44A3-A8AB-9F57D01BCFC6}" destId="{4F082964-8331-4A33-8501-6E790B1F9EF0}" srcOrd="0" destOrd="0" presId="urn:microsoft.com/office/officeart/2005/8/layout/orgChart1"/>
    <dgm:cxn modelId="{05EDC71E-53C3-45E9-B68E-8A880BF999AD}" srcId="{A34AA13F-4D37-434B-B92B-A37F04D40DC1}" destId="{CA441B74-1417-4B73-AF40-0FCFC96323EC}" srcOrd="1" destOrd="0" parTransId="{031CA2C0-722E-42F8-A162-9D6BC26393E1}" sibTransId="{CDA5157F-0A20-450B-8178-C7F70618AEBD}"/>
    <dgm:cxn modelId="{5102A425-855E-41A4-97A3-1916FD229D1B}" srcId="{01A9EE35-13F6-4CFB-822A-DE6849C2092D}" destId="{5A3B2A0E-FC06-4858-88C8-F91A550813D3}" srcOrd="0" destOrd="0" parTransId="{71CC04C5-4E60-4F7D-A14C-7E8F1C59BA9C}" sibTransId="{0C9BE607-3390-4D32-8F15-8363B838E6E8}"/>
    <dgm:cxn modelId="{F3F8A027-1575-44D5-873A-ABD11345AD25}" type="presOf" srcId="{B5002247-95C8-44B4-A3B5-5DF9592B0FFF}" destId="{4195AE98-AF3B-4F43-9C55-ABCC0883E97E}" srcOrd="0" destOrd="0" presId="urn:microsoft.com/office/officeart/2005/8/layout/orgChart1"/>
    <dgm:cxn modelId="{1D65142A-3F70-420E-A070-A4CC958E612D}" type="presOf" srcId="{B76C8CA6-5FBB-4EB6-BA0A-01A0FF43B532}" destId="{4D98764F-D6A9-4404-AE99-853A6CA59838}" srcOrd="0" destOrd="0" presId="urn:microsoft.com/office/officeart/2005/8/layout/orgChart1"/>
    <dgm:cxn modelId="{6289972A-B042-4A87-B14F-814A18EB5721}" type="presOf" srcId="{43FAC409-2FA9-4728-B56C-C7D6166F5719}" destId="{922AF5A2-D8CA-499F-9DD6-18C6477BCBC3}" srcOrd="0" destOrd="0" presId="urn:microsoft.com/office/officeart/2005/8/layout/orgChart1"/>
    <dgm:cxn modelId="{0F6EC22A-F102-49C7-94A8-65F29482BFE8}" srcId="{7CF9A5FD-A487-4146-91E5-F9AE3875AED6}" destId="{7E13259D-6348-416F-A7EC-38FE1AD52166}" srcOrd="0" destOrd="0" parTransId="{9557F6AE-AED9-4E86-AF0E-2FC70B342922}" sibTransId="{BFAB13D9-1144-4EBB-A3D3-3B3B21313ADB}"/>
    <dgm:cxn modelId="{B7B5E82B-AE68-4119-9A9C-A4F09C00F0B0}" srcId="{F60245DA-390B-40F6-95A8-477C3F747615}" destId="{2BB0E013-1E23-4EA8-AD73-999A32382241}" srcOrd="1" destOrd="0" parTransId="{10AA59F4-2711-4595-87D0-33FABC7EC4B1}" sibTransId="{32024F8F-CA90-4C2A-9C38-605EB819BBD8}"/>
    <dgm:cxn modelId="{3167042D-1576-43D5-BE75-E207F56CF9D9}" type="presOf" srcId="{2E54F0AF-323D-428F-959F-B34CBEF3388D}" destId="{40416E21-9190-4205-B7AC-5CC2AA056CA9}" srcOrd="1" destOrd="0" presId="urn:microsoft.com/office/officeart/2005/8/layout/orgChart1"/>
    <dgm:cxn modelId="{CC2B8F2E-9C41-4E8F-9117-1014ADDE443D}" type="presOf" srcId="{6EBEB99C-DA6D-4E8E-A623-E65F7751AB9B}" destId="{87174318-2895-4647-A56B-C1CAB9CA9D70}" srcOrd="0" destOrd="0" presId="urn:microsoft.com/office/officeart/2005/8/layout/orgChart1"/>
    <dgm:cxn modelId="{63EBCF38-451C-43C6-AC63-C9E9DD20BAEC}" type="presOf" srcId="{F19F23BF-1184-496D-89B1-96F2FCC412FA}" destId="{E7057B6F-20F3-43EB-AD29-06A70B6A25E9}" srcOrd="0" destOrd="0" presId="urn:microsoft.com/office/officeart/2005/8/layout/orgChart1"/>
    <dgm:cxn modelId="{F89BD738-8817-4A43-924B-C4BF57BC878E}" type="presOf" srcId="{0D87CB90-47E2-487A-BFEC-337492C95FB5}" destId="{FF1C8B15-B83E-4F18-ACD3-87F8315007D4}" srcOrd="0" destOrd="0" presId="urn:microsoft.com/office/officeart/2005/8/layout/orgChart1"/>
    <dgm:cxn modelId="{81C11A5E-9146-424E-8EEA-D5F48794C68E}" type="presOf" srcId="{288254CC-EDAF-4AA5-8610-312171BED29C}" destId="{29D890F4-B3FB-4A0E-B134-72F8A9933D03}" srcOrd="0" destOrd="0" presId="urn:microsoft.com/office/officeart/2005/8/layout/orgChart1"/>
    <dgm:cxn modelId="{A4C83E61-13B5-4738-9156-AC42E6CFD914}" type="presOf" srcId="{CA441B74-1417-4B73-AF40-0FCFC96323EC}" destId="{D801ACC8-FA0C-4DC0-B794-D64A6D8B7490}" srcOrd="1" destOrd="0" presId="urn:microsoft.com/office/officeart/2005/8/layout/orgChart1"/>
    <dgm:cxn modelId="{FDCDD442-BE36-4001-A814-6A328CB5D65B}" type="presOf" srcId="{92816503-A712-4D34-AE9F-E5EBD5AA2477}" destId="{8E7E7E1D-1FF4-4EFC-A92C-5022C82FD466}" srcOrd="1" destOrd="0" presId="urn:microsoft.com/office/officeart/2005/8/layout/orgChart1"/>
    <dgm:cxn modelId="{6226E964-1E8F-499F-9662-BDDE13E6B298}" type="presOf" srcId="{01A9EE35-13F6-4CFB-822A-DE6849C2092D}" destId="{8862D3CE-CEDF-4ECC-BF8C-A2D122D2F1DD}" srcOrd="1" destOrd="0" presId="urn:microsoft.com/office/officeart/2005/8/layout/orgChart1"/>
    <dgm:cxn modelId="{0906ED45-4277-4D8C-8352-B2260CBE9204}" type="presOf" srcId="{F584D9AB-267F-4702-AF23-3D6856FA14B6}" destId="{D0FE1B17-BD16-4578-8EC0-133C2B243335}" srcOrd="0" destOrd="0" presId="urn:microsoft.com/office/officeart/2005/8/layout/orgChart1"/>
    <dgm:cxn modelId="{A681CB48-6BAE-41E9-883D-4F3A134C1CD3}" type="presOf" srcId="{10AA59F4-2711-4595-87D0-33FABC7EC4B1}" destId="{0029FFCF-A588-4D92-8573-1BC79B903094}" srcOrd="0" destOrd="0" presId="urn:microsoft.com/office/officeart/2005/8/layout/orgChart1"/>
    <dgm:cxn modelId="{7828CE51-DBE1-4ED9-9D4E-DE9D17EDC73F}" type="presOf" srcId="{2C4393E0-09F3-4B7D-8B9D-9A6A6AB05DA8}" destId="{E732B4CA-3EE1-4E68-B064-4F077F2F3BA5}" srcOrd="1" destOrd="0" presId="urn:microsoft.com/office/officeart/2005/8/layout/orgChart1"/>
    <dgm:cxn modelId="{18E17952-4AA3-4BA3-8575-5F55BCC8B960}" type="presOf" srcId="{F60245DA-390B-40F6-95A8-477C3F747615}" destId="{30B57034-ACA0-44F5-94BE-4DD8B62205B2}" srcOrd="0" destOrd="0" presId="urn:microsoft.com/office/officeart/2005/8/layout/orgChart1"/>
    <dgm:cxn modelId="{53BEE952-15B5-460A-988B-BAA5F4BABD85}" srcId="{A34AA13F-4D37-434B-B92B-A37F04D40DC1}" destId="{92816503-A712-4D34-AE9F-E5EBD5AA2477}" srcOrd="0" destOrd="0" parTransId="{F2E83157-B0F4-4F52-B963-F3BC0F42D20C}" sibTransId="{26CC8FAE-253A-4D25-9257-1782F41132D3}"/>
    <dgm:cxn modelId="{857FC453-D829-4252-9640-C42739C0D04E}" type="presOf" srcId="{F2E83157-B0F4-4F52-B963-F3BC0F42D20C}" destId="{5CA9DB11-7D8D-4432-95DA-3CB1B226F2E1}" srcOrd="0" destOrd="0" presId="urn:microsoft.com/office/officeart/2005/8/layout/orgChart1"/>
    <dgm:cxn modelId="{540CFC73-20DC-4AAB-9999-A3B901A64155}" type="presOf" srcId="{E91B38FD-6FA8-477F-A98B-5D69EBF1A656}" destId="{211E8F49-1D9B-4B15-829D-3AD2D0724FE7}" srcOrd="1" destOrd="0" presId="urn:microsoft.com/office/officeart/2005/8/layout/orgChart1"/>
    <dgm:cxn modelId="{AC4DA376-0299-46B5-B841-F3803AB1825E}" type="presOf" srcId="{CA441B74-1417-4B73-AF40-0FCFC96323EC}" destId="{088C513B-ECA0-41D5-B1A8-CA09E093C4BE}" srcOrd="0" destOrd="0" presId="urn:microsoft.com/office/officeart/2005/8/layout/orgChart1"/>
    <dgm:cxn modelId="{9A51795A-CBFD-460D-A9CD-BBAC12EF2EA7}" type="presOf" srcId="{71CC04C5-4E60-4F7D-A14C-7E8F1C59BA9C}" destId="{D71E4406-0BD7-4F22-8376-3AEB90939EDB}" srcOrd="0" destOrd="0" presId="urn:microsoft.com/office/officeart/2005/8/layout/orgChart1"/>
    <dgm:cxn modelId="{8849D27B-4508-4CB6-9722-BFF0D2C4560F}" srcId="{7CF9A5FD-A487-4146-91E5-F9AE3875AED6}" destId="{2C4393E0-09F3-4B7D-8B9D-9A6A6AB05DA8}" srcOrd="4" destOrd="0" parTransId="{4FD139AE-9600-44A3-A8AB-9F57D01BCFC6}" sibTransId="{8C2D0366-7570-440A-8125-FD84CDB570CD}"/>
    <dgm:cxn modelId="{7F174D80-F333-451E-B1F0-D90AF408A0E0}" type="presOf" srcId="{E6067D19-9751-4792-B719-F8A3428BC397}" destId="{8391399C-94BB-42A4-800A-B7560D7CE02A}" srcOrd="0" destOrd="0" presId="urn:microsoft.com/office/officeart/2005/8/layout/orgChart1"/>
    <dgm:cxn modelId="{B68AA084-904B-4BA0-BEB8-B01BA34819F2}" srcId="{F60245DA-390B-40F6-95A8-477C3F747615}" destId="{01A9EE35-13F6-4CFB-822A-DE6849C2092D}" srcOrd="0" destOrd="0" parTransId="{0D87CB90-47E2-487A-BFEC-337492C95FB5}" sibTransId="{35C54C73-4995-49F3-B4D5-377DD64DABDF}"/>
    <dgm:cxn modelId="{50E3248B-688C-48ED-818E-EBB869C96760}" srcId="{F60245DA-390B-40F6-95A8-477C3F747615}" destId="{48A13567-7AE9-480B-9FCB-06ED1D9E0A12}" srcOrd="4" destOrd="0" parTransId="{EED85F39-99CA-4091-92A2-4B98042948B2}" sibTransId="{ACFE6480-F635-4380-9553-B0BE5201BB5D}"/>
    <dgm:cxn modelId="{D794BD8D-1543-45F7-A16E-7CA3575CF61F}" type="presOf" srcId="{01A9EE35-13F6-4CFB-822A-DE6849C2092D}" destId="{658AB2A9-8C2C-408C-81DC-A808B3E4F456}" srcOrd="0" destOrd="0" presId="urn:microsoft.com/office/officeart/2005/8/layout/orgChart1"/>
    <dgm:cxn modelId="{71F6F791-0708-4E88-8E68-BF26C71B442F}" type="presOf" srcId="{43FAC409-2FA9-4728-B56C-C7D6166F5719}" destId="{EEF2B46C-5EB6-4852-BB47-972FE17725B7}" srcOrd="1" destOrd="0" presId="urn:microsoft.com/office/officeart/2005/8/layout/orgChart1"/>
    <dgm:cxn modelId="{99435C96-A194-4C74-B9D1-2869D2C8E45A}" type="presOf" srcId="{031CA2C0-722E-42F8-A162-9D6BC26393E1}" destId="{0E253950-051F-451C-AED9-3EC38DC7DFB6}" srcOrd="0" destOrd="0" presId="urn:microsoft.com/office/officeart/2005/8/layout/orgChart1"/>
    <dgm:cxn modelId="{75B16199-1D71-4C2E-8AF5-9FC0A7C17E1F}" type="presOf" srcId="{A34AA13F-4D37-434B-B92B-A37F04D40DC1}" destId="{0BB3EFCF-BA87-41E5-9970-26163329A96A}" srcOrd="1" destOrd="0" presId="urn:microsoft.com/office/officeart/2005/8/layout/orgChart1"/>
    <dgm:cxn modelId="{569A2F9C-DE8C-474C-9872-3118763854F2}" srcId="{01A9EE35-13F6-4CFB-822A-DE6849C2092D}" destId="{F584D9AB-267F-4702-AF23-3D6856FA14B6}" srcOrd="1" destOrd="0" parTransId="{6CE4101C-C2A6-4727-8F53-24403F3D5F40}" sibTransId="{8408500C-463F-43A5-B6CF-EA0E750DA434}"/>
    <dgm:cxn modelId="{60FC589F-6C2C-417F-8605-7F2C7BD5D8BE}" type="presOf" srcId="{2E024129-E2F9-46EB-A42F-2450540C6D71}" destId="{0EAD27C5-08BC-4199-AB06-D2BD2B73F91A}" srcOrd="1" destOrd="0" presId="urn:microsoft.com/office/officeart/2005/8/layout/orgChart1"/>
    <dgm:cxn modelId="{46ED44A0-B952-4BCC-B5A7-674079E8C991}" type="presOf" srcId="{2E024129-E2F9-46EB-A42F-2450540C6D71}" destId="{1F10FEF0-B8B1-4597-9C0A-CE571514CA45}" srcOrd="0" destOrd="0" presId="urn:microsoft.com/office/officeart/2005/8/layout/orgChart1"/>
    <dgm:cxn modelId="{975BDEA4-BC32-40A4-93BF-0B75095F8E88}" type="presOf" srcId="{2BB0E013-1E23-4EA8-AD73-999A32382241}" destId="{D3BF2797-6898-4BF9-B6D5-2E8606DA400A}" srcOrd="0" destOrd="0" presId="urn:microsoft.com/office/officeart/2005/8/layout/orgChart1"/>
    <dgm:cxn modelId="{CDC6B4AA-E438-408A-A2EA-0D3A28D068B6}" type="presOf" srcId="{2E54F0AF-323D-428F-959F-B34CBEF3388D}" destId="{CA8B1875-9985-4D53-B06B-A034E75AC831}" srcOrd="0" destOrd="0" presId="urn:microsoft.com/office/officeart/2005/8/layout/orgChart1"/>
    <dgm:cxn modelId="{F6853BB0-E382-416B-B112-A34F934E5532}" type="presOf" srcId="{5A3B2A0E-FC06-4858-88C8-F91A550813D3}" destId="{B6A0BCEB-70C9-4D68-8006-D3BE77AB8971}" srcOrd="0" destOrd="0" presId="urn:microsoft.com/office/officeart/2005/8/layout/orgChart1"/>
    <dgm:cxn modelId="{834D60B8-79DD-4A40-BCFF-4039680ADB6E}" type="presOf" srcId="{7CF9A5FD-A487-4146-91E5-F9AE3875AED6}" destId="{8D0FAE8D-8248-4892-9F7F-9783FDD38822}" srcOrd="0" destOrd="0" presId="urn:microsoft.com/office/officeart/2005/8/layout/orgChart1"/>
    <dgm:cxn modelId="{22BCD5CB-87F4-45E2-B6A5-9A57FF71F443}" srcId="{288254CC-EDAF-4AA5-8610-312171BED29C}" destId="{F60245DA-390B-40F6-95A8-477C3F747615}" srcOrd="0" destOrd="0" parTransId="{087ADA6A-247A-4C30-AB17-FC7853120D49}" sibTransId="{61021B37-CF22-4BD7-8906-9C5C553FF1A8}"/>
    <dgm:cxn modelId="{EE1C16CC-1F5B-4CC7-8513-0D867F100050}" type="presOf" srcId="{2BB0E013-1E23-4EA8-AD73-999A32382241}" destId="{C86FA6FA-FF69-4778-94CA-D66CF1EBEF2B}" srcOrd="1" destOrd="0" presId="urn:microsoft.com/office/officeart/2005/8/layout/orgChart1"/>
    <dgm:cxn modelId="{AA87CFCE-AAA0-477B-A759-945124E0BE0A}" type="presOf" srcId="{5A3B2A0E-FC06-4858-88C8-F91A550813D3}" destId="{333F7A89-7B7D-4464-8513-CBD5A0B2B9B9}" srcOrd="1" destOrd="0" presId="urn:microsoft.com/office/officeart/2005/8/layout/orgChart1"/>
    <dgm:cxn modelId="{F7A576CF-8D6B-4285-8694-7804F3972E89}" type="presOf" srcId="{48A13567-7AE9-480B-9FCB-06ED1D9E0A12}" destId="{7AF980D0-DADD-4379-916A-5994E7D79741}" srcOrd="0" destOrd="0" presId="urn:microsoft.com/office/officeart/2005/8/layout/orgChart1"/>
    <dgm:cxn modelId="{9C4B92CF-9B17-420D-A4DA-36CF4AABA511}" type="presOf" srcId="{88870D31-151C-4AE5-9A1E-E7F52F3D39F2}" destId="{5EABB690-1F55-4D84-BC87-4296E379A9D0}" srcOrd="0" destOrd="0" presId="urn:microsoft.com/office/officeart/2005/8/layout/orgChart1"/>
    <dgm:cxn modelId="{0C6F01D6-DA0B-4609-9536-654867B67D41}" srcId="{7CF9A5FD-A487-4146-91E5-F9AE3875AED6}" destId="{2E024129-E2F9-46EB-A42F-2450540C6D71}" srcOrd="2" destOrd="0" parTransId="{B5002247-95C8-44B4-A3B5-5DF9592B0FFF}" sibTransId="{AA406C3F-A15C-4CB9-B670-B8A5E62DB14A}"/>
    <dgm:cxn modelId="{BD1758D6-3052-46BC-8293-46E781832F39}" type="presOf" srcId="{7E13259D-6348-416F-A7EC-38FE1AD52166}" destId="{9B8E258D-2E12-4813-9109-8B6C040C3754}" srcOrd="0" destOrd="0" presId="urn:microsoft.com/office/officeart/2005/8/layout/orgChart1"/>
    <dgm:cxn modelId="{263FE2D6-8A8C-4F96-911F-3A3E3DE4DF17}" srcId="{F60245DA-390B-40F6-95A8-477C3F747615}" destId="{A34AA13F-4D37-434B-B92B-A37F04D40DC1}" srcOrd="3" destOrd="0" parTransId="{E6067D19-9751-4792-B719-F8A3428BC397}" sibTransId="{8C286A1A-B996-49B0-831A-186D9DF8725C}"/>
    <dgm:cxn modelId="{67F68AD7-18BC-455A-A098-F4BE0EB0B83A}" type="presOf" srcId="{6EBEB99C-DA6D-4E8E-A623-E65F7751AB9B}" destId="{B952289F-BF1C-4121-A0A4-C5901D10B4FA}" srcOrd="1" destOrd="0" presId="urn:microsoft.com/office/officeart/2005/8/layout/orgChart1"/>
    <dgm:cxn modelId="{609E2CDC-2E36-468C-B85C-D8EDFCCDF614}" type="presOf" srcId="{EED85F39-99CA-4091-92A2-4B98042948B2}" destId="{3FF4EF12-8833-4EE1-9D05-CC9E588A236D}" srcOrd="0" destOrd="0" presId="urn:microsoft.com/office/officeart/2005/8/layout/orgChart1"/>
    <dgm:cxn modelId="{078F8BDC-1256-4684-A2E7-C2DE405A73E3}" type="presOf" srcId="{864410CF-579B-4B9D-ADC6-052786732513}" destId="{341FCD78-3EB6-487D-A799-626C5CC88F7A}" srcOrd="0" destOrd="0" presId="urn:microsoft.com/office/officeart/2005/8/layout/orgChart1"/>
    <dgm:cxn modelId="{702820E1-075D-405C-B82B-634611042C06}" srcId="{F60245DA-390B-40F6-95A8-477C3F747615}" destId="{7CF9A5FD-A487-4146-91E5-F9AE3875AED6}" srcOrd="2" destOrd="0" parTransId="{864410CF-579B-4B9D-ADC6-052786732513}" sibTransId="{109EC738-669C-455E-B738-2D26F0838B3A}"/>
    <dgm:cxn modelId="{22379DE2-AF58-4E04-B46A-7EA9D2669EDA}" srcId="{7CF9A5FD-A487-4146-91E5-F9AE3875AED6}" destId="{6EBEB99C-DA6D-4E8E-A623-E65F7751AB9B}" srcOrd="1" destOrd="0" parTransId="{88870D31-151C-4AE5-9A1E-E7F52F3D39F2}" sibTransId="{A0D86396-D952-467C-B0D7-383B91168A36}"/>
    <dgm:cxn modelId="{ADCD75E5-8DCB-4CAD-993D-8EA21EC1BE45}" type="presOf" srcId="{14A643E9-D3B7-43BB-BFC3-109AFACF0DB3}" destId="{2EC3EE46-ED09-4172-98DB-DC97C8DAFEB7}" srcOrd="0" destOrd="0" presId="urn:microsoft.com/office/officeart/2005/8/layout/orgChart1"/>
    <dgm:cxn modelId="{A0ED37E6-8088-4CF4-AF6D-1A74D4178B30}" type="presOf" srcId="{F60245DA-390B-40F6-95A8-477C3F747615}" destId="{E50F0520-4267-46E2-A363-6DAB154B737A}" srcOrd="1" destOrd="0" presId="urn:microsoft.com/office/officeart/2005/8/layout/orgChart1"/>
    <dgm:cxn modelId="{D5514BE8-4852-41A0-9E5A-7AAA8320FEA7}" type="presOf" srcId="{9557F6AE-AED9-4E86-AF0E-2FC70B342922}" destId="{2E939B07-6623-4C46-A4A4-EAA183077A78}" srcOrd="0" destOrd="0" presId="urn:microsoft.com/office/officeart/2005/8/layout/orgChart1"/>
    <dgm:cxn modelId="{C6C39CE8-1D51-4FE3-A74F-BA4C3B0698A1}" type="presOf" srcId="{92816503-A712-4D34-AE9F-E5EBD5AA2477}" destId="{BA0CD501-82A1-4E17-90E4-DCB2D316384C}" srcOrd="0" destOrd="0" presId="urn:microsoft.com/office/officeart/2005/8/layout/orgChart1"/>
    <dgm:cxn modelId="{40172BED-FF68-4094-B2E5-1765A0F4352B}" srcId="{48A13567-7AE9-480B-9FCB-06ED1D9E0A12}" destId="{43FAC409-2FA9-4728-B56C-C7D6166F5719}" srcOrd="1" destOrd="0" parTransId="{B76C8CA6-5FBB-4EB6-BA0A-01A0FF43B532}" sibTransId="{EDF106A4-80D2-45F5-A340-4EFE0BB81CAF}"/>
    <dgm:cxn modelId="{78EEDDF3-199F-4842-89E0-11192F4635D8}" type="presOf" srcId="{E91B38FD-6FA8-477F-A98B-5D69EBF1A656}" destId="{A227AA16-B265-4D43-8C67-9E26BDA71148}" srcOrd="0" destOrd="0" presId="urn:microsoft.com/office/officeart/2005/8/layout/orgChart1"/>
    <dgm:cxn modelId="{56F666F7-9F08-464E-A992-869AFC3AC2FC}" type="presOf" srcId="{F584D9AB-267F-4702-AF23-3D6856FA14B6}" destId="{7E629312-B48D-4E76-9C18-C963D11BB6F3}" srcOrd="1" destOrd="0" presId="urn:microsoft.com/office/officeart/2005/8/layout/orgChart1"/>
    <dgm:cxn modelId="{ED585DF9-FD1F-42D4-8732-3F3B73FDE3C6}" srcId="{48A13567-7AE9-480B-9FCB-06ED1D9E0A12}" destId="{2E54F0AF-323D-428F-959F-B34CBEF3388D}" srcOrd="0" destOrd="0" parTransId="{F19F23BF-1184-496D-89B1-96F2FCC412FA}" sibTransId="{A2E647DA-C852-438F-A7FC-9907AAB81E56}"/>
    <dgm:cxn modelId="{E9F495FA-0839-439B-9F60-E5F8EC869CFE}" type="presOf" srcId="{7CF9A5FD-A487-4146-91E5-F9AE3875AED6}" destId="{B52B5069-C62A-4803-AA32-AFBF7B0BEADC}" srcOrd="1" destOrd="0" presId="urn:microsoft.com/office/officeart/2005/8/layout/orgChart1"/>
    <dgm:cxn modelId="{E069A5FA-0008-458B-A7EA-1A7AEFBD2EC2}" srcId="{7CF9A5FD-A487-4146-91E5-F9AE3875AED6}" destId="{E91B38FD-6FA8-477F-A98B-5D69EBF1A656}" srcOrd="3" destOrd="0" parTransId="{14A643E9-D3B7-43BB-BFC3-109AFACF0DB3}" sibTransId="{4134DD12-AB62-44BE-9468-3CCF4FBC0A7D}"/>
    <dgm:cxn modelId="{564298B7-35E4-4345-AE60-0B253B9C5D4B}" type="presParOf" srcId="{29D890F4-B3FB-4A0E-B134-72F8A9933D03}" destId="{0E7E7463-0C26-44FC-A944-B5AB3AF86104}" srcOrd="0" destOrd="0" presId="urn:microsoft.com/office/officeart/2005/8/layout/orgChart1"/>
    <dgm:cxn modelId="{28FFA8E1-1E01-4E4B-A922-50DE4B85ACDD}" type="presParOf" srcId="{0E7E7463-0C26-44FC-A944-B5AB3AF86104}" destId="{BE6EDF4D-10CC-4E9F-B7D8-5B79DFF095A5}" srcOrd="0" destOrd="0" presId="urn:microsoft.com/office/officeart/2005/8/layout/orgChart1"/>
    <dgm:cxn modelId="{9D01944B-FCCD-4D3C-AB21-5A582F9B8441}" type="presParOf" srcId="{BE6EDF4D-10CC-4E9F-B7D8-5B79DFF095A5}" destId="{30B57034-ACA0-44F5-94BE-4DD8B62205B2}" srcOrd="0" destOrd="0" presId="urn:microsoft.com/office/officeart/2005/8/layout/orgChart1"/>
    <dgm:cxn modelId="{3071CED9-2F41-400F-A564-1C59A591DBDD}" type="presParOf" srcId="{BE6EDF4D-10CC-4E9F-B7D8-5B79DFF095A5}" destId="{E50F0520-4267-46E2-A363-6DAB154B737A}" srcOrd="1" destOrd="0" presId="urn:microsoft.com/office/officeart/2005/8/layout/orgChart1"/>
    <dgm:cxn modelId="{810120BF-75F2-4536-9FBE-56E41098BFDE}" type="presParOf" srcId="{0E7E7463-0C26-44FC-A944-B5AB3AF86104}" destId="{AB38239A-23A3-45DD-B906-6249348AFA87}" srcOrd="1" destOrd="0" presId="urn:microsoft.com/office/officeart/2005/8/layout/orgChart1"/>
    <dgm:cxn modelId="{DDBE69A7-860C-47B4-A8A7-9A491CABAA2D}" type="presParOf" srcId="{AB38239A-23A3-45DD-B906-6249348AFA87}" destId="{FF1C8B15-B83E-4F18-ACD3-87F8315007D4}" srcOrd="0" destOrd="0" presId="urn:microsoft.com/office/officeart/2005/8/layout/orgChart1"/>
    <dgm:cxn modelId="{8BF2E472-680B-417F-B0C4-2F030B59D5A2}" type="presParOf" srcId="{AB38239A-23A3-45DD-B906-6249348AFA87}" destId="{ACBBF247-661B-41C6-9083-AE76A4479110}" srcOrd="1" destOrd="0" presId="urn:microsoft.com/office/officeart/2005/8/layout/orgChart1"/>
    <dgm:cxn modelId="{704EB02A-6BD9-4A0F-8A50-E3566DDE1285}" type="presParOf" srcId="{ACBBF247-661B-41C6-9083-AE76A4479110}" destId="{E569C022-C5A0-456B-AA32-A0ADEEF16C2B}" srcOrd="0" destOrd="0" presId="urn:microsoft.com/office/officeart/2005/8/layout/orgChart1"/>
    <dgm:cxn modelId="{1CA629F8-660A-491A-909D-3B7C61313681}" type="presParOf" srcId="{E569C022-C5A0-456B-AA32-A0ADEEF16C2B}" destId="{658AB2A9-8C2C-408C-81DC-A808B3E4F456}" srcOrd="0" destOrd="0" presId="urn:microsoft.com/office/officeart/2005/8/layout/orgChart1"/>
    <dgm:cxn modelId="{9BC73672-048A-4613-96D7-349C6381A257}" type="presParOf" srcId="{E569C022-C5A0-456B-AA32-A0ADEEF16C2B}" destId="{8862D3CE-CEDF-4ECC-BF8C-A2D122D2F1DD}" srcOrd="1" destOrd="0" presId="urn:microsoft.com/office/officeart/2005/8/layout/orgChart1"/>
    <dgm:cxn modelId="{0F7C7859-68D1-4267-A867-CC7C624654D5}" type="presParOf" srcId="{ACBBF247-661B-41C6-9083-AE76A4479110}" destId="{9521C1F3-4ED5-44E6-A3DD-D7AFDA815329}" srcOrd="1" destOrd="0" presId="urn:microsoft.com/office/officeart/2005/8/layout/orgChart1"/>
    <dgm:cxn modelId="{51EBAC53-1B08-4819-BA07-547285BE377C}" type="presParOf" srcId="{9521C1F3-4ED5-44E6-A3DD-D7AFDA815329}" destId="{D71E4406-0BD7-4F22-8376-3AEB90939EDB}" srcOrd="0" destOrd="0" presId="urn:microsoft.com/office/officeart/2005/8/layout/orgChart1"/>
    <dgm:cxn modelId="{CBBC8DE6-942B-4606-A292-96B7F2CDD225}" type="presParOf" srcId="{9521C1F3-4ED5-44E6-A3DD-D7AFDA815329}" destId="{BD36E617-A83A-45D5-A175-454816BD52E5}" srcOrd="1" destOrd="0" presId="urn:microsoft.com/office/officeart/2005/8/layout/orgChart1"/>
    <dgm:cxn modelId="{0AD7A6A9-BCD9-46DF-9A45-D35AD1BADA42}" type="presParOf" srcId="{BD36E617-A83A-45D5-A175-454816BD52E5}" destId="{CF223F23-9B30-42C0-BB99-75E249AB1586}" srcOrd="0" destOrd="0" presId="urn:microsoft.com/office/officeart/2005/8/layout/orgChart1"/>
    <dgm:cxn modelId="{380051E3-EE31-42AC-9878-FFED0F2B05B6}" type="presParOf" srcId="{CF223F23-9B30-42C0-BB99-75E249AB1586}" destId="{B6A0BCEB-70C9-4D68-8006-D3BE77AB8971}" srcOrd="0" destOrd="0" presId="urn:microsoft.com/office/officeart/2005/8/layout/orgChart1"/>
    <dgm:cxn modelId="{4DDD6938-98C0-428E-B939-B0A3929788C8}" type="presParOf" srcId="{CF223F23-9B30-42C0-BB99-75E249AB1586}" destId="{333F7A89-7B7D-4464-8513-CBD5A0B2B9B9}" srcOrd="1" destOrd="0" presId="urn:microsoft.com/office/officeart/2005/8/layout/orgChart1"/>
    <dgm:cxn modelId="{A8393C27-1CDC-450D-9476-9752BADB7C4A}" type="presParOf" srcId="{BD36E617-A83A-45D5-A175-454816BD52E5}" destId="{185D60C0-E700-47AB-9C20-D6CDD96F1319}" srcOrd="1" destOrd="0" presId="urn:microsoft.com/office/officeart/2005/8/layout/orgChart1"/>
    <dgm:cxn modelId="{0A9A8E93-53DA-4D46-B862-A9925F0A576B}" type="presParOf" srcId="{BD36E617-A83A-45D5-A175-454816BD52E5}" destId="{4494C2A4-2EA3-406E-8729-383124FC7401}" srcOrd="2" destOrd="0" presId="urn:microsoft.com/office/officeart/2005/8/layout/orgChart1"/>
    <dgm:cxn modelId="{6246FAF7-87EE-4087-B7EC-348535D43552}" type="presParOf" srcId="{9521C1F3-4ED5-44E6-A3DD-D7AFDA815329}" destId="{99DB7F00-3498-43BC-AD2F-0A8E218E1910}" srcOrd="2" destOrd="0" presId="urn:microsoft.com/office/officeart/2005/8/layout/orgChart1"/>
    <dgm:cxn modelId="{70FD6D3A-14A2-4D96-958C-31A2E32C0930}" type="presParOf" srcId="{9521C1F3-4ED5-44E6-A3DD-D7AFDA815329}" destId="{F3A43A39-BFE4-4FD2-ADB0-346608E0DDB1}" srcOrd="3" destOrd="0" presId="urn:microsoft.com/office/officeart/2005/8/layout/orgChart1"/>
    <dgm:cxn modelId="{CF7857CE-E747-4CBA-898D-93FB20C6B4C8}" type="presParOf" srcId="{F3A43A39-BFE4-4FD2-ADB0-346608E0DDB1}" destId="{C87D317B-BA67-40CA-AE0B-7E83A9DB7322}" srcOrd="0" destOrd="0" presId="urn:microsoft.com/office/officeart/2005/8/layout/orgChart1"/>
    <dgm:cxn modelId="{3E3DE9F5-C83E-4C9C-9B69-89E6BDDB08A6}" type="presParOf" srcId="{C87D317B-BA67-40CA-AE0B-7E83A9DB7322}" destId="{D0FE1B17-BD16-4578-8EC0-133C2B243335}" srcOrd="0" destOrd="0" presId="urn:microsoft.com/office/officeart/2005/8/layout/orgChart1"/>
    <dgm:cxn modelId="{7135144D-F308-4A39-A64D-0CFDB81A4B53}" type="presParOf" srcId="{C87D317B-BA67-40CA-AE0B-7E83A9DB7322}" destId="{7E629312-B48D-4E76-9C18-C963D11BB6F3}" srcOrd="1" destOrd="0" presId="urn:microsoft.com/office/officeart/2005/8/layout/orgChart1"/>
    <dgm:cxn modelId="{F25E0EDD-FB8B-45D5-8212-0EC5FD7D6B69}" type="presParOf" srcId="{F3A43A39-BFE4-4FD2-ADB0-346608E0DDB1}" destId="{1C90579D-032C-4CD4-B5E3-57AFC3291F2A}" srcOrd="1" destOrd="0" presId="urn:microsoft.com/office/officeart/2005/8/layout/orgChart1"/>
    <dgm:cxn modelId="{9019D3CE-CC00-408B-B1BD-2DFA9CF5908E}" type="presParOf" srcId="{F3A43A39-BFE4-4FD2-ADB0-346608E0DDB1}" destId="{F8790D91-0C16-484B-BE54-8DA03824E221}" srcOrd="2" destOrd="0" presId="urn:microsoft.com/office/officeart/2005/8/layout/orgChart1"/>
    <dgm:cxn modelId="{73441D14-2502-43F6-AA49-75EC02E3EF6A}" type="presParOf" srcId="{ACBBF247-661B-41C6-9083-AE76A4479110}" destId="{F1346ACE-4047-4A54-9937-65C29B2ABEC7}" srcOrd="2" destOrd="0" presId="urn:microsoft.com/office/officeart/2005/8/layout/orgChart1"/>
    <dgm:cxn modelId="{683050E1-5578-4019-8A1C-464E6574E8D3}" type="presParOf" srcId="{AB38239A-23A3-45DD-B906-6249348AFA87}" destId="{0029FFCF-A588-4D92-8573-1BC79B903094}" srcOrd="2" destOrd="0" presId="urn:microsoft.com/office/officeart/2005/8/layout/orgChart1"/>
    <dgm:cxn modelId="{228CAECB-8F6C-411B-86A3-88336889F1B4}" type="presParOf" srcId="{AB38239A-23A3-45DD-B906-6249348AFA87}" destId="{52B7D254-BC10-4F7E-A009-4FBB9FB30EDA}" srcOrd="3" destOrd="0" presId="urn:microsoft.com/office/officeart/2005/8/layout/orgChart1"/>
    <dgm:cxn modelId="{08B9A42F-5471-4494-BB8B-C358B86CCAD7}" type="presParOf" srcId="{52B7D254-BC10-4F7E-A009-4FBB9FB30EDA}" destId="{F8B45351-9BAD-446C-874C-D6D27C2C185D}" srcOrd="0" destOrd="0" presId="urn:microsoft.com/office/officeart/2005/8/layout/orgChart1"/>
    <dgm:cxn modelId="{60875AB7-F706-4057-BD76-D83473D46D75}" type="presParOf" srcId="{F8B45351-9BAD-446C-874C-D6D27C2C185D}" destId="{D3BF2797-6898-4BF9-B6D5-2E8606DA400A}" srcOrd="0" destOrd="0" presId="urn:microsoft.com/office/officeart/2005/8/layout/orgChart1"/>
    <dgm:cxn modelId="{3B515893-91EF-42C4-9618-36266B942129}" type="presParOf" srcId="{F8B45351-9BAD-446C-874C-D6D27C2C185D}" destId="{C86FA6FA-FF69-4778-94CA-D66CF1EBEF2B}" srcOrd="1" destOrd="0" presId="urn:microsoft.com/office/officeart/2005/8/layout/orgChart1"/>
    <dgm:cxn modelId="{86FB6FF8-25AF-41E1-8655-4E0AD5C1D6AB}" type="presParOf" srcId="{52B7D254-BC10-4F7E-A009-4FBB9FB30EDA}" destId="{FF6AB26C-789C-465E-A83B-10A2BA733881}" srcOrd="1" destOrd="0" presId="urn:microsoft.com/office/officeart/2005/8/layout/orgChart1"/>
    <dgm:cxn modelId="{389C67C2-3C92-46B6-94AB-935C3A258C8D}" type="presParOf" srcId="{52B7D254-BC10-4F7E-A009-4FBB9FB30EDA}" destId="{19E4DD5A-B1A0-4999-B019-5DD0AA86CEEC}" srcOrd="2" destOrd="0" presId="urn:microsoft.com/office/officeart/2005/8/layout/orgChart1"/>
    <dgm:cxn modelId="{94D786FA-91A8-4A4E-846E-FE6477DEEA98}" type="presParOf" srcId="{AB38239A-23A3-45DD-B906-6249348AFA87}" destId="{341FCD78-3EB6-487D-A799-626C5CC88F7A}" srcOrd="4" destOrd="0" presId="urn:microsoft.com/office/officeart/2005/8/layout/orgChart1"/>
    <dgm:cxn modelId="{792362E6-A827-4FC2-B2C9-322D613881B0}" type="presParOf" srcId="{AB38239A-23A3-45DD-B906-6249348AFA87}" destId="{4AB8E421-9ABE-412D-AA55-303A7FA1371C}" srcOrd="5" destOrd="0" presId="urn:microsoft.com/office/officeart/2005/8/layout/orgChart1"/>
    <dgm:cxn modelId="{21F69636-09FD-4A53-AA92-B6874915700C}" type="presParOf" srcId="{4AB8E421-9ABE-412D-AA55-303A7FA1371C}" destId="{8FA828E5-6B3D-4317-8FB4-2AE351C6E686}" srcOrd="0" destOrd="0" presId="urn:microsoft.com/office/officeart/2005/8/layout/orgChart1"/>
    <dgm:cxn modelId="{713CF56E-73A1-4DA0-A239-7658E658B1E1}" type="presParOf" srcId="{8FA828E5-6B3D-4317-8FB4-2AE351C6E686}" destId="{8D0FAE8D-8248-4892-9F7F-9783FDD38822}" srcOrd="0" destOrd="0" presId="urn:microsoft.com/office/officeart/2005/8/layout/orgChart1"/>
    <dgm:cxn modelId="{94FBABEC-D9E1-4884-884C-E5F6ED88CD51}" type="presParOf" srcId="{8FA828E5-6B3D-4317-8FB4-2AE351C6E686}" destId="{B52B5069-C62A-4803-AA32-AFBF7B0BEADC}" srcOrd="1" destOrd="0" presId="urn:microsoft.com/office/officeart/2005/8/layout/orgChart1"/>
    <dgm:cxn modelId="{F74EAAC7-8D7A-49E3-8160-8AB3E8D42680}" type="presParOf" srcId="{4AB8E421-9ABE-412D-AA55-303A7FA1371C}" destId="{7EBF59BA-800F-4D37-8EB4-618C4983E79B}" srcOrd="1" destOrd="0" presId="urn:microsoft.com/office/officeart/2005/8/layout/orgChart1"/>
    <dgm:cxn modelId="{CFE69F74-C12F-47EA-A3BB-F26F7FBAA7D5}" type="presParOf" srcId="{7EBF59BA-800F-4D37-8EB4-618C4983E79B}" destId="{2E939B07-6623-4C46-A4A4-EAA183077A78}" srcOrd="0" destOrd="0" presId="urn:microsoft.com/office/officeart/2005/8/layout/orgChart1"/>
    <dgm:cxn modelId="{F60AE9C0-3A40-46FF-90C8-5363CECDB1A8}" type="presParOf" srcId="{7EBF59BA-800F-4D37-8EB4-618C4983E79B}" destId="{13908B79-F1AC-471F-BA5C-E255B91DA1BC}" srcOrd="1" destOrd="0" presId="urn:microsoft.com/office/officeart/2005/8/layout/orgChart1"/>
    <dgm:cxn modelId="{B6C414A1-681F-463C-846B-8291F0120349}" type="presParOf" srcId="{13908B79-F1AC-471F-BA5C-E255B91DA1BC}" destId="{209A119E-6D1C-4403-B9E6-80805CF54488}" srcOrd="0" destOrd="0" presId="urn:microsoft.com/office/officeart/2005/8/layout/orgChart1"/>
    <dgm:cxn modelId="{FB4E5194-594B-4042-8C5D-B28D1958F95F}" type="presParOf" srcId="{209A119E-6D1C-4403-B9E6-80805CF54488}" destId="{9B8E258D-2E12-4813-9109-8B6C040C3754}" srcOrd="0" destOrd="0" presId="urn:microsoft.com/office/officeart/2005/8/layout/orgChart1"/>
    <dgm:cxn modelId="{BFE1F4F4-5126-4D03-B15E-A45C93C7DCD6}" type="presParOf" srcId="{209A119E-6D1C-4403-B9E6-80805CF54488}" destId="{68D08C72-6870-41BE-8C32-E14EDD0E7581}" srcOrd="1" destOrd="0" presId="urn:microsoft.com/office/officeart/2005/8/layout/orgChart1"/>
    <dgm:cxn modelId="{2307B265-9075-4B3D-B0AA-C1E3CD37BFE0}" type="presParOf" srcId="{13908B79-F1AC-471F-BA5C-E255B91DA1BC}" destId="{61C3C8CD-E731-4925-958F-D8A962D75952}" srcOrd="1" destOrd="0" presId="urn:microsoft.com/office/officeart/2005/8/layout/orgChart1"/>
    <dgm:cxn modelId="{22275C34-3FE3-46D8-825D-904C108FA906}" type="presParOf" srcId="{13908B79-F1AC-471F-BA5C-E255B91DA1BC}" destId="{9B9FC4E4-EAB8-4DE7-8E75-E671764DB954}" srcOrd="2" destOrd="0" presId="urn:microsoft.com/office/officeart/2005/8/layout/orgChart1"/>
    <dgm:cxn modelId="{E22B2E13-940D-463E-930A-A501FC3A8575}" type="presParOf" srcId="{7EBF59BA-800F-4D37-8EB4-618C4983E79B}" destId="{5EABB690-1F55-4D84-BC87-4296E379A9D0}" srcOrd="2" destOrd="0" presId="urn:microsoft.com/office/officeart/2005/8/layout/orgChart1"/>
    <dgm:cxn modelId="{DAF2E63A-F84B-401B-99AF-1B7BE079D4DC}" type="presParOf" srcId="{7EBF59BA-800F-4D37-8EB4-618C4983E79B}" destId="{76336AC9-07A6-4E1C-AA57-7CE8CD4BB4D6}" srcOrd="3" destOrd="0" presId="urn:microsoft.com/office/officeart/2005/8/layout/orgChart1"/>
    <dgm:cxn modelId="{F9D4D143-A676-4088-BD9B-C90415C7B28A}" type="presParOf" srcId="{76336AC9-07A6-4E1C-AA57-7CE8CD4BB4D6}" destId="{2C9F863F-342F-43A1-8D4A-EF39A5BE80FC}" srcOrd="0" destOrd="0" presId="urn:microsoft.com/office/officeart/2005/8/layout/orgChart1"/>
    <dgm:cxn modelId="{AA2C2DBD-F296-4C2B-8A89-03AD9D630939}" type="presParOf" srcId="{2C9F863F-342F-43A1-8D4A-EF39A5BE80FC}" destId="{87174318-2895-4647-A56B-C1CAB9CA9D70}" srcOrd="0" destOrd="0" presId="urn:microsoft.com/office/officeart/2005/8/layout/orgChart1"/>
    <dgm:cxn modelId="{61698AB1-ED91-4F5A-86FA-686EA5F3B84A}" type="presParOf" srcId="{2C9F863F-342F-43A1-8D4A-EF39A5BE80FC}" destId="{B952289F-BF1C-4121-A0A4-C5901D10B4FA}" srcOrd="1" destOrd="0" presId="urn:microsoft.com/office/officeart/2005/8/layout/orgChart1"/>
    <dgm:cxn modelId="{81B926FD-AEDF-4449-BF6A-DA4835EC28A2}" type="presParOf" srcId="{76336AC9-07A6-4E1C-AA57-7CE8CD4BB4D6}" destId="{FBC1BC2A-E612-459A-BBFE-7AC296F2C918}" srcOrd="1" destOrd="0" presId="urn:microsoft.com/office/officeart/2005/8/layout/orgChart1"/>
    <dgm:cxn modelId="{F1635ED3-4922-459B-8765-06F4B8C4313B}" type="presParOf" srcId="{76336AC9-07A6-4E1C-AA57-7CE8CD4BB4D6}" destId="{8B6A5B19-AD8A-4B36-BCBB-0A70F48530ED}" srcOrd="2" destOrd="0" presId="urn:microsoft.com/office/officeart/2005/8/layout/orgChart1"/>
    <dgm:cxn modelId="{F4121986-DE99-4A25-ACAA-D4B5B6D14AAC}" type="presParOf" srcId="{7EBF59BA-800F-4D37-8EB4-618C4983E79B}" destId="{4195AE98-AF3B-4F43-9C55-ABCC0883E97E}" srcOrd="4" destOrd="0" presId="urn:microsoft.com/office/officeart/2005/8/layout/orgChart1"/>
    <dgm:cxn modelId="{5C209931-0205-4702-94A6-7ECB18919371}" type="presParOf" srcId="{7EBF59BA-800F-4D37-8EB4-618C4983E79B}" destId="{D430ABD4-82EB-47D5-B648-1CED1F6E4E71}" srcOrd="5" destOrd="0" presId="urn:microsoft.com/office/officeart/2005/8/layout/orgChart1"/>
    <dgm:cxn modelId="{47541516-7C02-4C81-BF07-F00633496036}" type="presParOf" srcId="{D430ABD4-82EB-47D5-B648-1CED1F6E4E71}" destId="{F8530F6B-8DF0-4EE6-8EC8-36FBDADF5BA7}" srcOrd="0" destOrd="0" presId="urn:microsoft.com/office/officeart/2005/8/layout/orgChart1"/>
    <dgm:cxn modelId="{D794C810-D13F-478B-A82C-E853F81CF3B8}" type="presParOf" srcId="{F8530F6B-8DF0-4EE6-8EC8-36FBDADF5BA7}" destId="{1F10FEF0-B8B1-4597-9C0A-CE571514CA45}" srcOrd="0" destOrd="0" presId="urn:microsoft.com/office/officeart/2005/8/layout/orgChart1"/>
    <dgm:cxn modelId="{43817548-CBFC-4D36-8085-58CF98E905E7}" type="presParOf" srcId="{F8530F6B-8DF0-4EE6-8EC8-36FBDADF5BA7}" destId="{0EAD27C5-08BC-4199-AB06-D2BD2B73F91A}" srcOrd="1" destOrd="0" presId="urn:microsoft.com/office/officeart/2005/8/layout/orgChart1"/>
    <dgm:cxn modelId="{EA91CCF2-E527-4E98-ACB0-B464A6FF6630}" type="presParOf" srcId="{D430ABD4-82EB-47D5-B648-1CED1F6E4E71}" destId="{39C78EB7-3EC5-4342-B27B-C56F23C0BD85}" srcOrd="1" destOrd="0" presId="urn:microsoft.com/office/officeart/2005/8/layout/orgChart1"/>
    <dgm:cxn modelId="{B4A28480-5141-4DF0-A9D8-3329B75F1CB5}" type="presParOf" srcId="{D430ABD4-82EB-47D5-B648-1CED1F6E4E71}" destId="{30E0B985-D03E-4C39-8D74-47081964BF3D}" srcOrd="2" destOrd="0" presId="urn:microsoft.com/office/officeart/2005/8/layout/orgChart1"/>
    <dgm:cxn modelId="{BE400E85-B3E9-4FB5-A987-CC44816447CE}" type="presParOf" srcId="{7EBF59BA-800F-4D37-8EB4-618C4983E79B}" destId="{2EC3EE46-ED09-4172-98DB-DC97C8DAFEB7}" srcOrd="6" destOrd="0" presId="urn:microsoft.com/office/officeart/2005/8/layout/orgChart1"/>
    <dgm:cxn modelId="{A8545555-5434-4840-AAA7-37877A2C4BD2}" type="presParOf" srcId="{7EBF59BA-800F-4D37-8EB4-618C4983E79B}" destId="{276F7C44-1E93-43C6-95F0-FF73947C2A3A}" srcOrd="7" destOrd="0" presId="urn:microsoft.com/office/officeart/2005/8/layout/orgChart1"/>
    <dgm:cxn modelId="{75A9ED8D-6F65-40DD-BAB1-EAD2666456FD}" type="presParOf" srcId="{276F7C44-1E93-43C6-95F0-FF73947C2A3A}" destId="{AFBD9DDF-5478-493C-B42A-8B604845E1E7}" srcOrd="0" destOrd="0" presId="urn:microsoft.com/office/officeart/2005/8/layout/orgChart1"/>
    <dgm:cxn modelId="{C3FFC349-F3FA-476F-BF36-6DE8CACBB2A2}" type="presParOf" srcId="{AFBD9DDF-5478-493C-B42A-8B604845E1E7}" destId="{A227AA16-B265-4D43-8C67-9E26BDA71148}" srcOrd="0" destOrd="0" presId="urn:microsoft.com/office/officeart/2005/8/layout/orgChart1"/>
    <dgm:cxn modelId="{B26351CD-1CB8-474D-B834-0B13B5FA675F}" type="presParOf" srcId="{AFBD9DDF-5478-493C-B42A-8B604845E1E7}" destId="{211E8F49-1D9B-4B15-829D-3AD2D0724FE7}" srcOrd="1" destOrd="0" presId="urn:microsoft.com/office/officeart/2005/8/layout/orgChart1"/>
    <dgm:cxn modelId="{BF5C22BC-B2B9-4E9D-BAF9-437F45B5754C}" type="presParOf" srcId="{276F7C44-1E93-43C6-95F0-FF73947C2A3A}" destId="{9BAD8F3A-C213-4B20-9B4E-D8EE979A8203}" srcOrd="1" destOrd="0" presId="urn:microsoft.com/office/officeart/2005/8/layout/orgChart1"/>
    <dgm:cxn modelId="{970DC4D2-D40E-4F88-917D-16E678135031}" type="presParOf" srcId="{276F7C44-1E93-43C6-95F0-FF73947C2A3A}" destId="{BB654F7E-7CD7-47DA-A377-4202F9169D37}" srcOrd="2" destOrd="0" presId="urn:microsoft.com/office/officeart/2005/8/layout/orgChart1"/>
    <dgm:cxn modelId="{602EC2E2-1B5E-42AB-B130-5B2F1AF9E5DB}" type="presParOf" srcId="{7EBF59BA-800F-4D37-8EB4-618C4983E79B}" destId="{4F082964-8331-4A33-8501-6E790B1F9EF0}" srcOrd="8" destOrd="0" presId="urn:microsoft.com/office/officeart/2005/8/layout/orgChart1"/>
    <dgm:cxn modelId="{67CEB517-C494-4DB0-AD34-655E2736128F}" type="presParOf" srcId="{7EBF59BA-800F-4D37-8EB4-618C4983E79B}" destId="{F0446CD4-3A52-4DE3-90E1-00552E2C682A}" srcOrd="9" destOrd="0" presId="urn:microsoft.com/office/officeart/2005/8/layout/orgChart1"/>
    <dgm:cxn modelId="{29AF11BF-78EF-484C-8D6F-790C14FDBA0D}" type="presParOf" srcId="{F0446CD4-3A52-4DE3-90E1-00552E2C682A}" destId="{E4CF3E7C-6951-4AF5-8EC2-86B9F33CECF0}" srcOrd="0" destOrd="0" presId="urn:microsoft.com/office/officeart/2005/8/layout/orgChart1"/>
    <dgm:cxn modelId="{22027C33-2B50-45FE-A176-AF1CC2AABD94}" type="presParOf" srcId="{E4CF3E7C-6951-4AF5-8EC2-86B9F33CECF0}" destId="{92DBBDBF-DC91-4667-B038-C7CA4609BA45}" srcOrd="0" destOrd="0" presId="urn:microsoft.com/office/officeart/2005/8/layout/orgChart1"/>
    <dgm:cxn modelId="{9C37B7B0-164A-4ED7-8690-408C87DA0436}" type="presParOf" srcId="{E4CF3E7C-6951-4AF5-8EC2-86B9F33CECF0}" destId="{E732B4CA-3EE1-4E68-B064-4F077F2F3BA5}" srcOrd="1" destOrd="0" presId="urn:microsoft.com/office/officeart/2005/8/layout/orgChart1"/>
    <dgm:cxn modelId="{133D6AA3-3DA4-4B0B-89BB-3A9ECB6DDB3F}" type="presParOf" srcId="{F0446CD4-3A52-4DE3-90E1-00552E2C682A}" destId="{9AEAE64C-58C3-41C3-9629-E1E9A4C15A4F}" srcOrd="1" destOrd="0" presId="urn:microsoft.com/office/officeart/2005/8/layout/orgChart1"/>
    <dgm:cxn modelId="{E9F466D2-251A-40AE-AC65-40BFCF04D7CB}" type="presParOf" srcId="{F0446CD4-3A52-4DE3-90E1-00552E2C682A}" destId="{A8954C35-3620-4F73-8F00-222CE75B979E}" srcOrd="2" destOrd="0" presId="urn:microsoft.com/office/officeart/2005/8/layout/orgChart1"/>
    <dgm:cxn modelId="{63ADD39B-52EC-4361-8C8E-FBA7D7E4E80A}" type="presParOf" srcId="{4AB8E421-9ABE-412D-AA55-303A7FA1371C}" destId="{7D370161-F259-4719-8EE3-4104043ADAEF}" srcOrd="2" destOrd="0" presId="urn:microsoft.com/office/officeart/2005/8/layout/orgChart1"/>
    <dgm:cxn modelId="{740175C5-9785-429B-A48A-0256E08CAD87}" type="presParOf" srcId="{AB38239A-23A3-45DD-B906-6249348AFA87}" destId="{8391399C-94BB-42A4-800A-B7560D7CE02A}" srcOrd="6" destOrd="0" presId="urn:microsoft.com/office/officeart/2005/8/layout/orgChart1"/>
    <dgm:cxn modelId="{941E7061-AD50-401F-9113-A1A9DD30A51C}" type="presParOf" srcId="{AB38239A-23A3-45DD-B906-6249348AFA87}" destId="{2EF43B24-1A76-4596-A7F8-6EB37DD63014}" srcOrd="7" destOrd="0" presId="urn:microsoft.com/office/officeart/2005/8/layout/orgChart1"/>
    <dgm:cxn modelId="{16FE2522-38AB-4BCC-B320-5C36E0663D0E}" type="presParOf" srcId="{2EF43B24-1A76-4596-A7F8-6EB37DD63014}" destId="{B3F0F882-2223-4BAB-8DCC-1E16F238C189}" srcOrd="0" destOrd="0" presId="urn:microsoft.com/office/officeart/2005/8/layout/orgChart1"/>
    <dgm:cxn modelId="{EF63751B-CE47-4193-888B-65ACFF19052F}" type="presParOf" srcId="{B3F0F882-2223-4BAB-8DCC-1E16F238C189}" destId="{07FFAD24-EAB7-480E-B250-59705C971C8B}" srcOrd="0" destOrd="0" presId="urn:microsoft.com/office/officeart/2005/8/layout/orgChart1"/>
    <dgm:cxn modelId="{EE013990-8A11-4E24-A701-25AC2BE5D8B1}" type="presParOf" srcId="{B3F0F882-2223-4BAB-8DCC-1E16F238C189}" destId="{0BB3EFCF-BA87-41E5-9970-26163329A96A}" srcOrd="1" destOrd="0" presId="urn:microsoft.com/office/officeart/2005/8/layout/orgChart1"/>
    <dgm:cxn modelId="{23872F6D-8CA5-44E4-933C-C4CF4EB865F0}" type="presParOf" srcId="{2EF43B24-1A76-4596-A7F8-6EB37DD63014}" destId="{296959AA-5FBF-441F-9FE3-7EA0CE97A5DE}" srcOrd="1" destOrd="0" presId="urn:microsoft.com/office/officeart/2005/8/layout/orgChart1"/>
    <dgm:cxn modelId="{BC6240AD-6E48-4F5D-A917-89764A7E32BF}" type="presParOf" srcId="{296959AA-5FBF-441F-9FE3-7EA0CE97A5DE}" destId="{5CA9DB11-7D8D-4432-95DA-3CB1B226F2E1}" srcOrd="0" destOrd="0" presId="urn:microsoft.com/office/officeart/2005/8/layout/orgChart1"/>
    <dgm:cxn modelId="{80B362E8-F016-4835-B1BD-F70D4E768A69}" type="presParOf" srcId="{296959AA-5FBF-441F-9FE3-7EA0CE97A5DE}" destId="{A56E41A3-A3A6-447E-A467-8907A548C991}" srcOrd="1" destOrd="0" presId="urn:microsoft.com/office/officeart/2005/8/layout/orgChart1"/>
    <dgm:cxn modelId="{0E65F77F-54FF-4AE4-B9D5-4D52FECC01D2}" type="presParOf" srcId="{A56E41A3-A3A6-447E-A467-8907A548C991}" destId="{0EEE04A3-8110-48A9-804D-0B5BC5EDC5FB}" srcOrd="0" destOrd="0" presId="urn:microsoft.com/office/officeart/2005/8/layout/orgChart1"/>
    <dgm:cxn modelId="{F70BCE7B-D41A-42EE-A568-FBB47435A4F2}" type="presParOf" srcId="{0EEE04A3-8110-48A9-804D-0B5BC5EDC5FB}" destId="{BA0CD501-82A1-4E17-90E4-DCB2D316384C}" srcOrd="0" destOrd="0" presId="urn:microsoft.com/office/officeart/2005/8/layout/orgChart1"/>
    <dgm:cxn modelId="{21A67770-68FB-476A-BC2B-9889C73A7D3F}" type="presParOf" srcId="{0EEE04A3-8110-48A9-804D-0B5BC5EDC5FB}" destId="{8E7E7E1D-1FF4-4EFC-A92C-5022C82FD466}" srcOrd="1" destOrd="0" presId="urn:microsoft.com/office/officeart/2005/8/layout/orgChart1"/>
    <dgm:cxn modelId="{1DD1B7E8-EA6E-4CEF-9959-16C11608BC3A}" type="presParOf" srcId="{A56E41A3-A3A6-447E-A467-8907A548C991}" destId="{AF0373C4-61A8-4C52-A02A-484BBCF7F61B}" srcOrd="1" destOrd="0" presId="urn:microsoft.com/office/officeart/2005/8/layout/orgChart1"/>
    <dgm:cxn modelId="{8F61D3D6-FC02-4654-A40A-380072A096F6}" type="presParOf" srcId="{A56E41A3-A3A6-447E-A467-8907A548C991}" destId="{507171A6-9E6D-4419-A6AF-7202E822F886}" srcOrd="2" destOrd="0" presId="urn:microsoft.com/office/officeart/2005/8/layout/orgChart1"/>
    <dgm:cxn modelId="{8E72212B-667F-4533-8DD4-8FC5FA0B8C19}" type="presParOf" srcId="{296959AA-5FBF-441F-9FE3-7EA0CE97A5DE}" destId="{0E253950-051F-451C-AED9-3EC38DC7DFB6}" srcOrd="2" destOrd="0" presId="urn:microsoft.com/office/officeart/2005/8/layout/orgChart1"/>
    <dgm:cxn modelId="{6E3A3686-8F6D-4199-A116-B4B016DDF38F}" type="presParOf" srcId="{296959AA-5FBF-441F-9FE3-7EA0CE97A5DE}" destId="{8726D072-51AC-4A89-B4B5-F184E5C4AB39}" srcOrd="3" destOrd="0" presId="urn:microsoft.com/office/officeart/2005/8/layout/orgChart1"/>
    <dgm:cxn modelId="{4C30D4AF-0ED8-4303-9062-8B7DB3DAE2FE}" type="presParOf" srcId="{8726D072-51AC-4A89-B4B5-F184E5C4AB39}" destId="{38EFFF2B-67B7-4ED6-822D-0C4C2B25D7D1}" srcOrd="0" destOrd="0" presId="urn:microsoft.com/office/officeart/2005/8/layout/orgChart1"/>
    <dgm:cxn modelId="{4F87C751-462A-4FC3-A7A3-ED0A1B2F18DC}" type="presParOf" srcId="{38EFFF2B-67B7-4ED6-822D-0C4C2B25D7D1}" destId="{088C513B-ECA0-41D5-B1A8-CA09E093C4BE}" srcOrd="0" destOrd="0" presId="urn:microsoft.com/office/officeart/2005/8/layout/orgChart1"/>
    <dgm:cxn modelId="{FA0CD1CB-6755-469B-A1BD-41E01A146EA3}" type="presParOf" srcId="{38EFFF2B-67B7-4ED6-822D-0C4C2B25D7D1}" destId="{D801ACC8-FA0C-4DC0-B794-D64A6D8B7490}" srcOrd="1" destOrd="0" presId="urn:microsoft.com/office/officeart/2005/8/layout/orgChart1"/>
    <dgm:cxn modelId="{75832582-8004-49D0-AB1E-ECA8FD832D23}" type="presParOf" srcId="{8726D072-51AC-4A89-B4B5-F184E5C4AB39}" destId="{29859202-6950-4230-9ECB-96C16C3E554E}" srcOrd="1" destOrd="0" presId="urn:microsoft.com/office/officeart/2005/8/layout/orgChart1"/>
    <dgm:cxn modelId="{DEE8A26A-0F4A-4EC8-A1CB-84D29F048576}" type="presParOf" srcId="{8726D072-51AC-4A89-B4B5-F184E5C4AB39}" destId="{19BA5C69-4976-413E-80B5-5C6164FF38A1}" srcOrd="2" destOrd="0" presId="urn:microsoft.com/office/officeart/2005/8/layout/orgChart1"/>
    <dgm:cxn modelId="{0EA551D8-462C-4837-88DE-B5140AA2E34D}" type="presParOf" srcId="{2EF43B24-1A76-4596-A7F8-6EB37DD63014}" destId="{7153DEE4-CEF9-450F-8A55-5690B5D08D5E}" srcOrd="2" destOrd="0" presId="urn:microsoft.com/office/officeart/2005/8/layout/orgChart1"/>
    <dgm:cxn modelId="{A3F3E7C0-D108-470B-8440-5026223B1C97}" type="presParOf" srcId="{AB38239A-23A3-45DD-B906-6249348AFA87}" destId="{3FF4EF12-8833-4EE1-9D05-CC9E588A236D}" srcOrd="8" destOrd="0" presId="urn:microsoft.com/office/officeart/2005/8/layout/orgChart1"/>
    <dgm:cxn modelId="{C9C89BB3-EE71-4B81-9298-A581D8F00243}" type="presParOf" srcId="{AB38239A-23A3-45DD-B906-6249348AFA87}" destId="{776EA3D7-9368-44AA-BEB8-ECDAE80F96BD}" srcOrd="9" destOrd="0" presId="urn:microsoft.com/office/officeart/2005/8/layout/orgChart1"/>
    <dgm:cxn modelId="{1DE4685F-E99F-4187-BCFC-3123879135C9}" type="presParOf" srcId="{776EA3D7-9368-44AA-BEB8-ECDAE80F96BD}" destId="{4583F528-CB2C-475B-848E-2C5A5DEA83F6}" srcOrd="0" destOrd="0" presId="urn:microsoft.com/office/officeart/2005/8/layout/orgChart1"/>
    <dgm:cxn modelId="{E9062ABB-1A51-4C1C-B0F5-C097822CA0F9}" type="presParOf" srcId="{4583F528-CB2C-475B-848E-2C5A5DEA83F6}" destId="{7AF980D0-DADD-4379-916A-5994E7D79741}" srcOrd="0" destOrd="0" presId="urn:microsoft.com/office/officeart/2005/8/layout/orgChart1"/>
    <dgm:cxn modelId="{4AC878F7-021A-45A2-85E2-10D528B68898}" type="presParOf" srcId="{4583F528-CB2C-475B-848E-2C5A5DEA83F6}" destId="{B9079D7C-B8DC-4555-AE6F-CA3C3542A38A}" srcOrd="1" destOrd="0" presId="urn:microsoft.com/office/officeart/2005/8/layout/orgChart1"/>
    <dgm:cxn modelId="{A37F72B5-2DE1-4BD3-843F-E9CB1FC33BD3}" type="presParOf" srcId="{776EA3D7-9368-44AA-BEB8-ECDAE80F96BD}" destId="{9AC90CEA-104D-4D20-87F0-15EAB0FF08B9}" srcOrd="1" destOrd="0" presId="urn:microsoft.com/office/officeart/2005/8/layout/orgChart1"/>
    <dgm:cxn modelId="{8D94A892-CDE6-4280-8027-643AD7B24F46}" type="presParOf" srcId="{9AC90CEA-104D-4D20-87F0-15EAB0FF08B9}" destId="{E7057B6F-20F3-43EB-AD29-06A70B6A25E9}" srcOrd="0" destOrd="0" presId="urn:microsoft.com/office/officeart/2005/8/layout/orgChart1"/>
    <dgm:cxn modelId="{E548D28A-5232-4728-BF94-AFB9A512162C}" type="presParOf" srcId="{9AC90CEA-104D-4D20-87F0-15EAB0FF08B9}" destId="{48A89A01-2A74-4094-9164-27E73EAB31E9}" srcOrd="1" destOrd="0" presId="urn:microsoft.com/office/officeart/2005/8/layout/orgChart1"/>
    <dgm:cxn modelId="{741561AB-2FD9-480C-B522-18B6DB64D1AB}" type="presParOf" srcId="{48A89A01-2A74-4094-9164-27E73EAB31E9}" destId="{DA84E128-980C-450B-ACBC-3E5A9FFB3040}" srcOrd="0" destOrd="0" presId="urn:microsoft.com/office/officeart/2005/8/layout/orgChart1"/>
    <dgm:cxn modelId="{C0BEED6B-325B-4365-91D7-13B9CAA29AA8}" type="presParOf" srcId="{DA84E128-980C-450B-ACBC-3E5A9FFB3040}" destId="{CA8B1875-9985-4D53-B06B-A034E75AC831}" srcOrd="0" destOrd="0" presId="urn:microsoft.com/office/officeart/2005/8/layout/orgChart1"/>
    <dgm:cxn modelId="{6EE86E02-00C6-4D4F-A18B-4EB6E0F9B715}" type="presParOf" srcId="{DA84E128-980C-450B-ACBC-3E5A9FFB3040}" destId="{40416E21-9190-4205-B7AC-5CC2AA056CA9}" srcOrd="1" destOrd="0" presId="urn:microsoft.com/office/officeart/2005/8/layout/orgChart1"/>
    <dgm:cxn modelId="{559BB6E3-8EB3-4C10-9C84-489D4910AB4A}" type="presParOf" srcId="{48A89A01-2A74-4094-9164-27E73EAB31E9}" destId="{E7348937-FF4A-42CC-9A15-CF01D9862F77}" srcOrd="1" destOrd="0" presId="urn:microsoft.com/office/officeart/2005/8/layout/orgChart1"/>
    <dgm:cxn modelId="{F9451D1E-C759-440B-AD3E-91BF31C5C30A}" type="presParOf" srcId="{48A89A01-2A74-4094-9164-27E73EAB31E9}" destId="{615227D7-4EEA-4752-9877-7E27E085BB60}" srcOrd="2" destOrd="0" presId="urn:microsoft.com/office/officeart/2005/8/layout/orgChart1"/>
    <dgm:cxn modelId="{7B04E4BD-D25D-473F-8243-ED6C967154C1}" type="presParOf" srcId="{9AC90CEA-104D-4D20-87F0-15EAB0FF08B9}" destId="{4D98764F-D6A9-4404-AE99-853A6CA59838}" srcOrd="2" destOrd="0" presId="urn:microsoft.com/office/officeart/2005/8/layout/orgChart1"/>
    <dgm:cxn modelId="{201D9363-7318-4F9E-A3F0-6849543DA288}" type="presParOf" srcId="{9AC90CEA-104D-4D20-87F0-15EAB0FF08B9}" destId="{DC6684C9-B5D8-4006-BFD5-8EEC584F137B}" srcOrd="3" destOrd="0" presId="urn:microsoft.com/office/officeart/2005/8/layout/orgChart1"/>
    <dgm:cxn modelId="{3B42E2F3-47BE-4A04-90BD-FCA35BFF7AE2}" type="presParOf" srcId="{DC6684C9-B5D8-4006-BFD5-8EEC584F137B}" destId="{236682AE-FBC7-4CFB-933C-401E2AD8E6DA}" srcOrd="0" destOrd="0" presId="urn:microsoft.com/office/officeart/2005/8/layout/orgChart1"/>
    <dgm:cxn modelId="{520CFCCC-0004-4FD5-BBFB-5EC5211E409D}" type="presParOf" srcId="{236682AE-FBC7-4CFB-933C-401E2AD8E6DA}" destId="{922AF5A2-D8CA-499F-9DD6-18C6477BCBC3}" srcOrd="0" destOrd="0" presId="urn:microsoft.com/office/officeart/2005/8/layout/orgChart1"/>
    <dgm:cxn modelId="{5361B586-C118-495E-A1AC-5955C43075D8}" type="presParOf" srcId="{236682AE-FBC7-4CFB-933C-401E2AD8E6DA}" destId="{EEF2B46C-5EB6-4852-BB47-972FE17725B7}" srcOrd="1" destOrd="0" presId="urn:microsoft.com/office/officeart/2005/8/layout/orgChart1"/>
    <dgm:cxn modelId="{2815B642-3996-4D65-873F-A127F13BC418}" type="presParOf" srcId="{DC6684C9-B5D8-4006-BFD5-8EEC584F137B}" destId="{8B730055-5520-41F1-9EDF-9B751A908D53}" srcOrd="1" destOrd="0" presId="urn:microsoft.com/office/officeart/2005/8/layout/orgChart1"/>
    <dgm:cxn modelId="{C1FD8F50-5FEB-4FAC-8B7A-6DBD6DF2DB60}" type="presParOf" srcId="{DC6684C9-B5D8-4006-BFD5-8EEC584F137B}" destId="{615799F3-73E7-49A0-81EE-3BCC42047BC4}" srcOrd="2" destOrd="0" presId="urn:microsoft.com/office/officeart/2005/8/layout/orgChart1"/>
    <dgm:cxn modelId="{106D6073-6D3B-4459-9A88-E928A849D55E}" type="presParOf" srcId="{776EA3D7-9368-44AA-BEB8-ECDAE80F96BD}" destId="{BBD5AB6B-1A62-4329-B0D1-7779C94C1464}" srcOrd="2" destOrd="0" presId="urn:microsoft.com/office/officeart/2005/8/layout/orgChart1"/>
    <dgm:cxn modelId="{A2F42ABF-6177-41BB-A67A-96E2E50C3D93}" type="presParOf" srcId="{0E7E7463-0C26-44FC-A944-B5AB3AF86104}" destId="{A79FAF61-65B2-4A34-B1C6-B0895BF810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8254CC-EDAF-4AA5-8610-312171BED29C}"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GB"/>
        </a:p>
      </dgm:t>
    </dgm:pt>
    <dgm:pt modelId="{F60245DA-390B-40F6-95A8-477C3F747615}">
      <dgm:prSet phldrT="[Text]"/>
      <dgm:spPr/>
      <dgm:t>
        <a:bodyPr/>
        <a:lstStyle/>
        <a:p>
          <a:r>
            <a:rPr lang="en-GB"/>
            <a:t>Direct Support</a:t>
          </a:r>
        </a:p>
      </dgm:t>
    </dgm:pt>
    <dgm:pt modelId="{087ADA6A-247A-4C30-AB17-FC7853120D49}" type="parTrans" cxnId="{22BCD5CB-87F4-45E2-B6A5-9A57FF71F443}">
      <dgm:prSet/>
      <dgm:spPr/>
      <dgm:t>
        <a:bodyPr/>
        <a:lstStyle/>
        <a:p>
          <a:endParaRPr lang="en-GB"/>
        </a:p>
      </dgm:t>
    </dgm:pt>
    <dgm:pt modelId="{61021B37-CF22-4BD7-8906-9C5C553FF1A8}" type="sibTrans" cxnId="{22BCD5CB-87F4-45E2-B6A5-9A57FF71F443}">
      <dgm:prSet/>
      <dgm:spPr/>
      <dgm:t>
        <a:bodyPr/>
        <a:lstStyle/>
        <a:p>
          <a:endParaRPr lang="en-GB"/>
        </a:p>
      </dgm:t>
    </dgm:pt>
    <dgm:pt modelId="{01A9EE35-13F6-4CFB-822A-DE6849C2092D}">
      <dgm:prSet phldrT="[Text]"/>
      <dgm:spPr/>
      <dgm:t>
        <a:bodyPr/>
        <a:lstStyle/>
        <a:p>
          <a:r>
            <a:rPr lang="en-GB"/>
            <a:t>Unpaid Carers</a:t>
          </a:r>
        </a:p>
      </dgm:t>
    </dgm:pt>
    <dgm:pt modelId="{0D87CB90-47E2-487A-BFEC-337492C95FB5}" type="parTrans" cxnId="{B68AA084-904B-4BA0-BEB8-B01BA34819F2}">
      <dgm:prSet/>
      <dgm:spPr/>
      <dgm:t>
        <a:bodyPr/>
        <a:lstStyle/>
        <a:p>
          <a:endParaRPr lang="en-GB"/>
        </a:p>
      </dgm:t>
    </dgm:pt>
    <dgm:pt modelId="{35C54C73-4995-49F3-B4D5-377DD64DABDF}" type="sibTrans" cxnId="{B68AA084-904B-4BA0-BEB8-B01BA34819F2}">
      <dgm:prSet/>
      <dgm:spPr/>
      <dgm:t>
        <a:bodyPr/>
        <a:lstStyle/>
        <a:p>
          <a:endParaRPr lang="en-GB"/>
        </a:p>
      </dgm:t>
    </dgm:pt>
    <dgm:pt modelId="{2BB0E013-1E23-4EA8-AD73-999A32382241}">
      <dgm:prSet phldrT="[Text]"/>
      <dgm:spPr/>
      <dgm:t>
        <a:bodyPr/>
        <a:lstStyle/>
        <a:p>
          <a:r>
            <a:rPr lang="en-GB"/>
            <a:t>Older Persons Day Services</a:t>
          </a:r>
        </a:p>
      </dgm:t>
    </dgm:pt>
    <dgm:pt modelId="{10AA59F4-2711-4595-87D0-33FABC7EC4B1}" type="parTrans" cxnId="{B7B5E82B-AE68-4119-9A9C-A4F09C00F0B0}">
      <dgm:prSet/>
      <dgm:spPr/>
      <dgm:t>
        <a:bodyPr/>
        <a:lstStyle/>
        <a:p>
          <a:endParaRPr lang="en-GB"/>
        </a:p>
      </dgm:t>
    </dgm:pt>
    <dgm:pt modelId="{32024F8F-CA90-4C2A-9C38-605EB819BBD8}" type="sibTrans" cxnId="{B7B5E82B-AE68-4119-9A9C-A4F09C00F0B0}">
      <dgm:prSet/>
      <dgm:spPr/>
      <dgm:t>
        <a:bodyPr/>
        <a:lstStyle/>
        <a:p>
          <a:endParaRPr lang="en-GB"/>
        </a:p>
      </dgm:t>
    </dgm:pt>
    <dgm:pt modelId="{7CF9A5FD-A487-4146-91E5-F9AE3875AED6}">
      <dgm:prSet phldrT="[Text]"/>
      <dgm:spPr/>
      <dgm:t>
        <a:bodyPr/>
        <a:lstStyle/>
        <a:p>
          <a:pPr rtl="0"/>
          <a:r>
            <a:rPr lang="en-GB">
              <a:latin typeface="Aptos Display" panose="02110004020202020204"/>
            </a:rPr>
            <a:t>Volunteer led flexible support</a:t>
          </a:r>
          <a:endParaRPr lang="en-GB"/>
        </a:p>
      </dgm:t>
    </dgm:pt>
    <dgm:pt modelId="{864410CF-579B-4B9D-ADC6-052786732513}" type="parTrans" cxnId="{702820E1-075D-405C-B82B-634611042C06}">
      <dgm:prSet/>
      <dgm:spPr/>
      <dgm:t>
        <a:bodyPr/>
        <a:lstStyle/>
        <a:p>
          <a:endParaRPr lang="en-GB"/>
        </a:p>
      </dgm:t>
    </dgm:pt>
    <dgm:pt modelId="{109EC738-669C-455E-B738-2D26F0838B3A}" type="sibTrans" cxnId="{702820E1-075D-405C-B82B-634611042C06}">
      <dgm:prSet/>
      <dgm:spPr/>
      <dgm:t>
        <a:bodyPr/>
        <a:lstStyle/>
        <a:p>
          <a:endParaRPr lang="en-GB"/>
        </a:p>
      </dgm:t>
    </dgm:pt>
    <dgm:pt modelId="{A34AA13F-4D37-434B-B92B-A37F04D40DC1}">
      <dgm:prSet/>
      <dgm:spPr/>
      <dgm:t>
        <a:bodyPr/>
        <a:lstStyle/>
        <a:p>
          <a:r>
            <a:rPr lang="en-GB"/>
            <a:t>Peer Support</a:t>
          </a:r>
        </a:p>
      </dgm:t>
    </dgm:pt>
    <dgm:pt modelId="{E6067D19-9751-4792-B719-F8A3428BC397}" type="parTrans" cxnId="{263FE2D6-8A8C-4F96-911F-3A3E3DE4DF17}">
      <dgm:prSet/>
      <dgm:spPr/>
      <dgm:t>
        <a:bodyPr/>
        <a:lstStyle/>
        <a:p>
          <a:endParaRPr lang="en-GB"/>
        </a:p>
      </dgm:t>
    </dgm:pt>
    <dgm:pt modelId="{8C286A1A-B996-49B0-831A-186D9DF8725C}" type="sibTrans" cxnId="{263FE2D6-8A8C-4F96-911F-3A3E3DE4DF17}">
      <dgm:prSet/>
      <dgm:spPr/>
      <dgm:t>
        <a:bodyPr/>
        <a:lstStyle/>
        <a:p>
          <a:endParaRPr lang="en-GB"/>
        </a:p>
      </dgm:t>
    </dgm:pt>
    <dgm:pt modelId="{F531506C-87E1-4B6F-B55E-1B276B6B7B08}">
      <dgm:prSet/>
      <dgm:spPr/>
      <dgm:t>
        <a:bodyPr/>
        <a:lstStyle/>
        <a:p>
          <a:r>
            <a:rPr lang="en-GB"/>
            <a:t>Mental Health focus initially</a:t>
          </a:r>
        </a:p>
      </dgm:t>
    </dgm:pt>
    <dgm:pt modelId="{44B20943-879F-4DD9-BB11-1A187A0E3A96}" type="parTrans" cxnId="{FB9E9754-DF25-4996-B7D0-7F31B5F0FD35}">
      <dgm:prSet/>
      <dgm:spPr/>
      <dgm:t>
        <a:bodyPr/>
        <a:lstStyle/>
        <a:p>
          <a:endParaRPr lang="en-GB"/>
        </a:p>
      </dgm:t>
    </dgm:pt>
    <dgm:pt modelId="{FAE2F54A-AEB4-48E4-90D5-73AE8DC4AA0E}" type="sibTrans" cxnId="{FB9E9754-DF25-4996-B7D0-7F31B5F0FD35}">
      <dgm:prSet/>
      <dgm:spPr/>
      <dgm:t>
        <a:bodyPr/>
        <a:lstStyle/>
        <a:p>
          <a:endParaRPr lang="en-GB"/>
        </a:p>
      </dgm:t>
    </dgm:pt>
    <dgm:pt modelId="{FEFA70AE-FFFE-4343-8406-DBA797363713}">
      <dgm:prSet/>
      <dgm:spPr/>
      <dgm:t>
        <a:bodyPr/>
        <a:lstStyle/>
        <a:p>
          <a:pPr rtl="0"/>
          <a:r>
            <a:rPr lang="en-GB">
              <a:latin typeface="Aptos Display" panose="02110004020202020204"/>
            </a:rPr>
            <a:t>E.g. </a:t>
          </a:r>
          <a:r>
            <a:rPr lang="en-GB"/>
            <a:t>befriending</a:t>
          </a:r>
          <a:r>
            <a:rPr lang="en-GB">
              <a:latin typeface="Aptos Display" panose="02110004020202020204"/>
            </a:rPr>
            <a:t> to reduce social isolation</a:t>
          </a:r>
          <a:endParaRPr lang="en-GB"/>
        </a:p>
      </dgm:t>
    </dgm:pt>
    <dgm:pt modelId="{730E9065-597E-452B-868F-CBFF0EF5F377}" type="parTrans" cxnId="{1D169DFE-D7EC-4AD6-AA95-E7C0CAC45A8A}">
      <dgm:prSet/>
      <dgm:spPr/>
      <dgm:t>
        <a:bodyPr/>
        <a:lstStyle/>
        <a:p>
          <a:endParaRPr lang="en-GB"/>
        </a:p>
      </dgm:t>
    </dgm:pt>
    <dgm:pt modelId="{5E6D221F-71D9-4F18-B0C7-68FA0FDCCFF4}" type="sibTrans" cxnId="{1D169DFE-D7EC-4AD6-AA95-E7C0CAC45A8A}">
      <dgm:prSet/>
      <dgm:spPr/>
      <dgm:t>
        <a:bodyPr/>
        <a:lstStyle/>
        <a:p>
          <a:endParaRPr lang="en-GB"/>
        </a:p>
      </dgm:t>
    </dgm:pt>
    <dgm:pt modelId="{6A0B6A05-0557-4D4B-B4A9-7AFBC3418D96}">
      <dgm:prSet/>
      <dgm:spPr/>
      <dgm:t>
        <a:bodyPr/>
        <a:lstStyle/>
        <a:p>
          <a:pPr rtl="0"/>
          <a:r>
            <a:rPr lang="en-GB">
              <a:latin typeface="Aptos Display" panose="02110004020202020204"/>
            </a:rPr>
            <a:t>E.g. Post-hospital</a:t>
          </a:r>
          <a:r>
            <a:rPr lang="en-GB"/>
            <a:t> discharge support</a:t>
          </a:r>
        </a:p>
      </dgm:t>
    </dgm:pt>
    <dgm:pt modelId="{20CCBC15-CAF1-4A28-ABA2-FBD98120F17C}" type="parTrans" cxnId="{DB4AF7BD-23ED-4A7A-9047-1C312499BD1C}">
      <dgm:prSet/>
      <dgm:spPr/>
      <dgm:t>
        <a:bodyPr/>
        <a:lstStyle/>
        <a:p>
          <a:endParaRPr lang="en-GB"/>
        </a:p>
      </dgm:t>
    </dgm:pt>
    <dgm:pt modelId="{B5CF8CEC-DEF2-4438-B9AE-B6BE192EEBDF}" type="sibTrans" cxnId="{DB4AF7BD-23ED-4A7A-9047-1C312499BD1C}">
      <dgm:prSet/>
      <dgm:spPr/>
      <dgm:t>
        <a:bodyPr/>
        <a:lstStyle/>
        <a:p>
          <a:endParaRPr lang="en-GB"/>
        </a:p>
      </dgm:t>
    </dgm:pt>
    <dgm:pt modelId="{75723BB2-70EB-4BCB-B410-D547F47D84F2}">
      <dgm:prSet/>
      <dgm:spPr/>
      <dgm:t>
        <a:bodyPr/>
        <a:lstStyle/>
        <a:p>
          <a:r>
            <a:rPr lang="en-GB"/>
            <a:t>Initial &amp; Full Carers Assessments</a:t>
          </a:r>
        </a:p>
      </dgm:t>
    </dgm:pt>
    <dgm:pt modelId="{8298FFD8-F4BE-4D24-BABF-8F428D798F00}" type="parTrans" cxnId="{A6D69385-A888-413E-AEED-E0BF6CD9D53F}">
      <dgm:prSet/>
      <dgm:spPr/>
      <dgm:t>
        <a:bodyPr/>
        <a:lstStyle/>
        <a:p>
          <a:endParaRPr lang="en-GB"/>
        </a:p>
      </dgm:t>
    </dgm:pt>
    <dgm:pt modelId="{EEBC734A-5D32-4A94-86BE-2BBA3636990E}" type="sibTrans" cxnId="{A6D69385-A888-413E-AEED-E0BF6CD9D53F}">
      <dgm:prSet/>
      <dgm:spPr/>
      <dgm:t>
        <a:bodyPr/>
        <a:lstStyle/>
        <a:p>
          <a:endParaRPr lang="en-GB"/>
        </a:p>
      </dgm:t>
    </dgm:pt>
    <dgm:pt modelId="{CAB7F0A8-33F1-4152-BD5D-FE7745631370}">
      <dgm:prSet/>
      <dgm:spPr/>
      <dgm:t>
        <a:bodyPr/>
        <a:lstStyle/>
        <a:p>
          <a:r>
            <a:rPr lang="en-GB"/>
            <a:t>Awareness raising</a:t>
          </a:r>
        </a:p>
      </dgm:t>
    </dgm:pt>
    <dgm:pt modelId="{E6CC7000-0C9D-410B-95DA-83C792AA7C33}" type="parTrans" cxnId="{3119D09F-DB31-4279-B853-8FC3466F6D7F}">
      <dgm:prSet/>
      <dgm:spPr/>
      <dgm:t>
        <a:bodyPr/>
        <a:lstStyle/>
        <a:p>
          <a:endParaRPr lang="en-GB"/>
        </a:p>
      </dgm:t>
    </dgm:pt>
    <dgm:pt modelId="{D037B6C5-F8FC-49D5-86FD-EBAE9A70E3A0}" type="sibTrans" cxnId="{3119D09F-DB31-4279-B853-8FC3466F6D7F}">
      <dgm:prSet/>
      <dgm:spPr/>
      <dgm:t>
        <a:bodyPr/>
        <a:lstStyle/>
        <a:p>
          <a:endParaRPr lang="en-GB"/>
        </a:p>
      </dgm:t>
    </dgm:pt>
    <dgm:pt modelId="{E31EB219-33D5-4046-B1C1-AE4332AE2840}">
      <dgm:prSet/>
      <dgm:spPr/>
      <dgm:t>
        <a:bodyPr/>
        <a:lstStyle/>
        <a:p>
          <a:r>
            <a:rPr lang="en-GB"/>
            <a:t>Enhancing</a:t>
          </a:r>
          <a:r>
            <a:rPr lang="en-GB" baseline="0"/>
            <a:t> Carers voice (</a:t>
          </a:r>
          <a:r>
            <a:rPr lang="en-GB" baseline="0" err="1"/>
            <a:t>inc</a:t>
          </a:r>
          <a:r>
            <a:rPr lang="en-GB" baseline="0"/>
            <a:t> partnership board)</a:t>
          </a:r>
          <a:endParaRPr lang="en-GB"/>
        </a:p>
      </dgm:t>
    </dgm:pt>
    <dgm:pt modelId="{CC106FE3-E318-4D47-BC07-1226CD2DF0BE}" type="parTrans" cxnId="{47B84B68-77DF-43EE-B09D-347BC517CD98}">
      <dgm:prSet/>
      <dgm:spPr/>
      <dgm:t>
        <a:bodyPr/>
        <a:lstStyle/>
        <a:p>
          <a:endParaRPr lang="en-GB"/>
        </a:p>
      </dgm:t>
    </dgm:pt>
    <dgm:pt modelId="{91C7940A-8711-4594-9E6C-0713707D8406}" type="sibTrans" cxnId="{47B84B68-77DF-43EE-B09D-347BC517CD98}">
      <dgm:prSet/>
      <dgm:spPr/>
      <dgm:t>
        <a:bodyPr/>
        <a:lstStyle/>
        <a:p>
          <a:endParaRPr lang="en-GB"/>
        </a:p>
      </dgm:t>
    </dgm:pt>
    <dgm:pt modelId="{C8F55966-A6AF-403A-8BB7-179A7B2E2210}">
      <dgm:prSet/>
      <dgm:spPr/>
      <dgm:t>
        <a:bodyPr/>
        <a:lstStyle/>
        <a:p>
          <a:r>
            <a:rPr lang="en-GB"/>
            <a:t>Events &amp; Workshops</a:t>
          </a:r>
        </a:p>
      </dgm:t>
    </dgm:pt>
    <dgm:pt modelId="{AA18988F-D6F9-49C8-82CE-69B08B6A4D96}" type="parTrans" cxnId="{8FBA6766-B97C-4CE8-BBC4-3D367A1A4D0A}">
      <dgm:prSet/>
      <dgm:spPr/>
      <dgm:t>
        <a:bodyPr/>
        <a:lstStyle/>
        <a:p>
          <a:endParaRPr lang="en-GB"/>
        </a:p>
      </dgm:t>
    </dgm:pt>
    <dgm:pt modelId="{83E2B6B8-1EBF-44DA-AC18-0DCFF89DE823}" type="sibTrans" cxnId="{8FBA6766-B97C-4CE8-BBC4-3D367A1A4D0A}">
      <dgm:prSet/>
      <dgm:spPr/>
      <dgm:t>
        <a:bodyPr/>
        <a:lstStyle/>
        <a:p>
          <a:endParaRPr lang="en-GB"/>
        </a:p>
      </dgm:t>
    </dgm:pt>
    <dgm:pt modelId="{29D890F4-B3FB-4A0E-B134-72F8A9933D03}" type="pres">
      <dgm:prSet presAssocID="{288254CC-EDAF-4AA5-8610-312171BED29C}" presName="hierChild1" presStyleCnt="0">
        <dgm:presLayoutVars>
          <dgm:orgChart val="1"/>
          <dgm:chPref val="1"/>
          <dgm:dir/>
          <dgm:animOne val="branch"/>
          <dgm:animLvl val="lvl"/>
          <dgm:resizeHandles/>
        </dgm:presLayoutVars>
      </dgm:prSet>
      <dgm:spPr/>
    </dgm:pt>
    <dgm:pt modelId="{0E7E7463-0C26-44FC-A944-B5AB3AF86104}" type="pres">
      <dgm:prSet presAssocID="{F60245DA-390B-40F6-95A8-477C3F747615}" presName="hierRoot1" presStyleCnt="0">
        <dgm:presLayoutVars>
          <dgm:hierBranch val="init"/>
        </dgm:presLayoutVars>
      </dgm:prSet>
      <dgm:spPr/>
    </dgm:pt>
    <dgm:pt modelId="{BE6EDF4D-10CC-4E9F-B7D8-5B79DFF095A5}" type="pres">
      <dgm:prSet presAssocID="{F60245DA-390B-40F6-95A8-477C3F747615}" presName="rootComposite1" presStyleCnt="0"/>
      <dgm:spPr/>
    </dgm:pt>
    <dgm:pt modelId="{30B57034-ACA0-44F5-94BE-4DD8B62205B2}" type="pres">
      <dgm:prSet presAssocID="{F60245DA-390B-40F6-95A8-477C3F747615}" presName="rootText1" presStyleLbl="node0" presStyleIdx="0" presStyleCnt="1">
        <dgm:presLayoutVars>
          <dgm:chPref val="3"/>
        </dgm:presLayoutVars>
      </dgm:prSet>
      <dgm:spPr/>
    </dgm:pt>
    <dgm:pt modelId="{E50F0520-4267-46E2-A363-6DAB154B737A}" type="pres">
      <dgm:prSet presAssocID="{F60245DA-390B-40F6-95A8-477C3F747615}" presName="rootConnector1" presStyleLbl="node1" presStyleIdx="0" presStyleCnt="0"/>
      <dgm:spPr/>
    </dgm:pt>
    <dgm:pt modelId="{AB38239A-23A3-45DD-B906-6249348AFA87}" type="pres">
      <dgm:prSet presAssocID="{F60245DA-390B-40F6-95A8-477C3F747615}" presName="hierChild2" presStyleCnt="0"/>
      <dgm:spPr/>
    </dgm:pt>
    <dgm:pt modelId="{FF1C8B15-B83E-4F18-ACD3-87F8315007D4}" type="pres">
      <dgm:prSet presAssocID="{0D87CB90-47E2-487A-BFEC-337492C95FB5}" presName="Name37" presStyleLbl="parChTrans1D2" presStyleIdx="0" presStyleCnt="4"/>
      <dgm:spPr/>
    </dgm:pt>
    <dgm:pt modelId="{ACBBF247-661B-41C6-9083-AE76A4479110}" type="pres">
      <dgm:prSet presAssocID="{01A9EE35-13F6-4CFB-822A-DE6849C2092D}" presName="hierRoot2" presStyleCnt="0">
        <dgm:presLayoutVars>
          <dgm:hierBranch val="init"/>
        </dgm:presLayoutVars>
      </dgm:prSet>
      <dgm:spPr/>
    </dgm:pt>
    <dgm:pt modelId="{E569C022-C5A0-456B-AA32-A0ADEEF16C2B}" type="pres">
      <dgm:prSet presAssocID="{01A9EE35-13F6-4CFB-822A-DE6849C2092D}" presName="rootComposite" presStyleCnt="0"/>
      <dgm:spPr/>
    </dgm:pt>
    <dgm:pt modelId="{658AB2A9-8C2C-408C-81DC-A808B3E4F456}" type="pres">
      <dgm:prSet presAssocID="{01A9EE35-13F6-4CFB-822A-DE6849C2092D}" presName="rootText" presStyleLbl="node2" presStyleIdx="0" presStyleCnt="4">
        <dgm:presLayoutVars>
          <dgm:chPref val="3"/>
        </dgm:presLayoutVars>
      </dgm:prSet>
      <dgm:spPr/>
    </dgm:pt>
    <dgm:pt modelId="{8862D3CE-CEDF-4ECC-BF8C-A2D122D2F1DD}" type="pres">
      <dgm:prSet presAssocID="{01A9EE35-13F6-4CFB-822A-DE6849C2092D}" presName="rootConnector" presStyleLbl="node2" presStyleIdx="0" presStyleCnt="4"/>
      <dgm:spPr/>
    </dgm:pt>
    <dgm:pt modelId="{9521C1F3-4ED5-44E6-A3DD-D7AFDA815329}" type="pres">
      <dgm:prSet presAssocID="{01A9EE35-13F6-4CFB-822A-DE6849C2092D}" presName="hierChild4" presStyleCnt="0"/>
      <dgm:spPr/>
    </dgm:pt>
    <dgm:pt modelId="{DFD790DD-626E-4E78-885E-AAEAF0BB12E1}" type="pres">
      <dgm:prSet presAssocID="{8298FFD8-F4BE-4D24-BABF-8F428D798F00}" presName="Name37" presStyleLbl="parChTrans1D3" presStyleIdx="0" presStyleCnt="7"/>
      <dgm:spPr/>
    </dgm:pt>
    <dgm:pt modelId="{C925D899-D888-4C07-B354-B736A542B2BB}" type="pres">
      <dgm:prSet presAssocID="{75723BB2-70EB-4BCB-B410-D547F47D84F2}" presName="hierRoot2" presStyleCnt="0">
        <dgm:presLayoutVars>
          <dgm:hierBranch val="init"/>
        </dgm:presLayoutVars>
      </dgm:prSet>
      <dgm:spPr/>
    </dgm:pt>
    <dgm:pt modelId="{FBF1EFE4-4470-4AEF-9984-53BB65D045FC}" type="pres">
      <dgm:prSet presAssocID="{75723BB2-70EB-4BCB-B410-D547F47D84F2}" presName="rootComposite" presStyleCnt="0"/>
      <dgm:spPr/>
    </dgm:pt>
    <dgm:pt modelId="{36F35ACA-11C5-45CB-A7AA-C99640AD1437}" type="pres">
      <dgm:prSet presAssocID="{75723BB2-70EB-4BCB-B410-D547F47D84F2}" presName="rootText" presStyleLbl="node3" presStyleIdx="0" presStyleCnt="7">
        <dgm:presLayoutVars>
          <dgm:chPref val="3"/>
        </dgm:presLayoutVars>
      </dgm:prSet>
      <dgm:spPr/>
    </dgm:pt>
    <dgm:pt modelId="{D2D5EA15-4C4A-4EA5-BC4B-996EFF719135}" type="pres">
      <dgm:prSet presAssocID="{75723BB2-70EB-4BCB-B410-D547F47D84F2}" presName="rootConnector" presStyleLbl="node3" presStyleIdx="0" presStyleCnt="7"/>
      <dgm:spPr/>
    </dgm:pt>
    <dgm:pt modelId="{E68EF4CB-56A2-4A46-B115-9DACF6368568}" type="pres">
      <dgm:prSet presAssocID="{75723BB2-70EB-4BCB-B410-D547F47D84F2}" presName="hierChild4" presStyleCnt="0"/>
      <dgm:spPr/>
    </dgm:pt>
    <dgm:pt modelId="{9089A10E-644D-4565-A21F-6C689449EFC1}" type="pres">
      <dgm:prSet presAssocID="{75723BB2-70EB-4BCB-B410-D547F47D84F2}" presName="hierChild5" presStyleCnt="0"/>
      <dgm:spPr/>
    </dgm:pt>
    <dgm:pt modelId="{923766D0-CB36-42E3-B757-FC5AE09B2DFC}" type="pres">
      <dgm:prSet presAssocID="{E6CC7000-0C9D-410B-95DA-83C792AA7C33}" presName="Name37" presStyleLbl="parChTrans1D3" presStyleIdx="1" presStyleCnt="7"/>
      <dgm:spPr/>
    </dgm:pt>
    <dgm:pt modelId="{A66372E0-07A3-43AE-9803-C4C800B6D447}" type="pres">
      <dgm:prSet presAssocID="{CAB7F0A8-33F1-4152-BD5D-FE7745631370}" presName="hierRoot2" presStyleCnt="0">
        <dgm:presLayoutVars>
          <dgm:hierBranch val="init"/>
        </dgm:presLayoutVars>
      </dgm:prSet>
      <dgm:spPr/>
    </dgm:pt>
    <dgm:pt modelId="{46BD89A4-078A-46E7-AAB9-D7AFCA83F984}" type="pres">
      <dgm:prSet presAssocID="{CAB7F0A8-33F1-4152-BD5D-FE7745631370}" presName="rootComposite" presStyleCnt="0"/>
      <dgm:spPr/>
    </dgm:pt>
    <dgm:pt modelId="{CE445676-F692-4BFC-84C1-7EB6505377E0}" type="pres">
      <dgm:prSet presAssocID="{CAB7F0A8-33F1-4152-BD5D-FE7745631370}" presName="rootText" presStyleLbl="node3" presStyleIdx="1" presStyleCnt="7">
        <dgm:presLayoutVars>
          <dgm:chPref val="3"/>
        </dgm:presLayoutVars>
      </dgm:prSet>
      <dgm:spPr/>
    </dgm:pt>
    <dgm:pt modelId="{E5FECCA5-D3CA-4663-8EB6-23FDA5C0D7F2}" type="pres">
      <dgm:prSet presAssocID="{CAB7F0A8-33F1-4152-BD5D-FE7745631370}" presName="rootConnector" presStyleLbl="node3" presStyleIdx="1" presStyleCnt="7"/>
      <dgm:spPr/>
    </dgm:pt>
    <dgm:pt modelId="{EE4F7319-B3FD-4E54-89B0-7EB3D6E18C86}" type="pres">
      <dgm:prSet presAssocID="{CAB7F0A8-33F1-4152-BD5D-FE7745631370}" presName="hierChild4" presStyleCnt="0"/>
      <dgm:spPr/>
    </dgm:pt>
    <dgm:pt modelId="{DF7049A3-839B-4A38-89D2-FEB8AFDD1631}" type="pres">
      <dgm:prSet presAssocID="{CAB7F0A8-33F1-4152-BD5D-FE7745631370}" presName="hierChild5" presStyleCnt="0"/>
      <dgm:spPr/>
    </dgm:pt>
    <dgm:pt modelId="{BD5A36CC-F895-4A01-8514-9543D64F82A6}" type="pres">
      <dgm:prSet presAssocID="{CC106FE3-E318-4D47-BC07-1226CD2DF0BE}" presName="Name37" presStyleLbl="parChTrans1D3" presStyleIdx="2" presStyleCnt="7"/>
      <dgm:spPr/>
    </dgm:pt>
    <dgm:pt modelId="{CB56DC00-2693-4085-8235-626B8D527DCD}" type="pres">
      <dgm:prSet presAssocID="{E31EB219-33D5-4046-B1C1-AE4332AE2840}" presName="hierRoot2" presStyleCnt="0">
        <dgm:presLayoutVars>
          <dgm:hierBranch val="init"/>
        </dgm:presLayoutVars>
      </dgm:prSet>
      <dgm:spPr/>
    </dgm:pt>
    <dgm:pt modelId="{B084ABD7-28F2-45A8-92E8-6BE97458F4FF}" type="pres">
      <dgm:prSet presAssocID="{E31EB219-33D5-4046-B1C1-AE4332AE2840}" presName="rootComposite" presStyleCnt="0"/>
      <dgm:spPr/>
    </dgm:pt>
    <dgm:pt modelId="{930506EE-75BC-495F-8E33-669EE1F1AF8D}" type="pres">
      <dgm:prSet presAssocID="{E31EB219-33D5-4046-B1C1-AE4332AE2840}" presName="rootText" presStyleLbl="node3" presStyleIdx="2" presStyleCnt="7">
        <dgm:presLayoutVars>
          <dgm:chPref val="3"/>
        </dgm:presLayoutVars>
      </dgm:prSet>
      <dgm:spPr/>
    </dgm:pt>
    <dgm:pt modelId="{E049BFBA-6803-4065-8DF5-96C5C2F7A59E}" type="pres">
      <dgm:prSet presAssocID="{E31EB219-33D5-4046-B1C1-AE4332AE2840}" presName="rootConnector" presStyleLbl="node3" presStyleIdx="2" presStyleCnt="7"/>
      <dgm:spPr/>
    </dgm:pt>
    <dgm:pt modelId="{B86D0908-A0E1-4B91-82A6-568707EF5AFF}" type="pres">
      <dgm:prSet presAssocID="{E31EB219-33D5-4046-B1C1-AE4332AE2840}" presName="hierChild4" presStyleCnt="0"/>
      <dgm:spPr/>
    </dgm:pt>
    <dgm:pt modelId="{2B2D2644-81F3-4B30-B96A-93693EA5F55A}" type="pres">
      <dgm:prSet presAssocID="{E31EB219-33D5-4046-B1C1-AE4332AE2840}" presName="hierChild5" presStyleCnt="0"/>
      <dgm:spPr/>
    </dgm:pt>
    <dgm:pt modelId="{659A0DB1-D263-48F9-B61A-F677C2919BD2}" type="pres">
      <dgm:prSet presAssocID="{AA18988F-D6F9-49C8-82CE-69B08B6A4D96}" presName="Name37" presStyleLbl="parChTrans1D3" presStyleIdx="3" presStyleCnt="7"/>
      <dgm:spPr/>
    </dgm:pt>
    <dgm:pt modelId="{2A373560-ABA5-4B2E-8212-289F02EC8CB4}" type="pres">
      <dgm:prSet presAssocID="{C8F55966-A6AF-403A-8BB7-179A7B2E2210}" presName="hierRoot2" presStyleCnt="0">
        <dgm:presLayoutVars>
          <dgm:hierBranch val="init"/>
        </dgm:presLayoutVars>
      </dgm:prSet>
      <dgm:spPr/>
    </dgm:pt>
    <dgm:pt modelId="{7F767356-070B-4FA1-BB1F-CB73DE8F92F8}" type="pres">
      <dgm:prSet presAssocID="{C8F55966-A6AF-403A-8BB7-179A7B2E2210}" presName="rootComposite" presStyleCnt="0"/>
      <dgm:spPr/>
    </dgm:pt>
    <dgm:pt modelId="{0BD3B9DA-9A8D-4662-B46B-EC5F748DB1CE}" type="pres">
      <dgm:prSet presAssocID="{C8F55966-A6AF-403A-8BB7-179A7B2E2210}" presName="rootText" presStyleLbl="node3" presStyleIdx="3" presStyleCnt="7">
        <dgm:presLayoutVars>
          <dgm:chPref val="3"/>
        </dgm:presLayoutVars>
      </dgm:prSet>
      <dgm:spPr/>
    </dgm:pt>
    <dgm:pt modelId="{4A47EB32-424A-43B0-AA09-B8C424C70DFB}" type="pres">
      <dgm:prSet presAssocID="{C8F55966-A6AF-403A-8BB7-179A7B2E2210}" presName="rootConnector" presStyleLbl="node3" presStyleIdx="3" presStyleCnt="7"/>
      <dgm:spPr/>
    </dgm:pt>
    <dgm:pt modelId="{97378EC1-CD9D-4411-84B5-645AA40EE026}" type="pres">
      <dgm:prSet presAssocID="{C8F55966-A6AF-403A-8BB7-179A7B2E2210}" presName="hierChild4" presStyleCnt="0"/>
      <dgm:spPr/>
    </dgm:pt>
    <dgm:pt modelId="{EDB6FB02-2DF0-4E33-B0F5-CE9D0EE92549}" type="pres">
      <dgm:prSet presAssocID="{C8F55966-A6AF-403A-8BB7-179A7B2E2210}" presName="hierChild5" presStyleCnt="0"/>
      <dgm:spPr/>
    </dgm:pt>
    <dgm:pt modelId="{F1346ACE-4047-4A54-9937-65C29B2ABEC7}" type="pres">
      <dgm:prSet presAssocID="{01A9EE35-13F6-4CFB-822A-DE6849C2092D}" presName="hierChild5" presStyleCnt="0"/>
      <dgm:spPr/>
    </dgm:pt>
    <dgm:pt modelId="{0029FFCF-A588-4D92-8573-1BC79B903094}" type="pres">
      <dgm:prSet presAssocID="{10AA59F4-2711-4595-87D0-33FABC7EC4B1}" presName="Name37" presStyleLbl="parChTrans1D2" presStyleIdx="1" presStyleCnt="4"/>
      <dgm:spPr/>
    </dgm:pt>
    <dgm:pt modelId="{52B7D254-BC10-4F7E-A009-4FBB9FB30EDA}" type="pres">
      <dgm:prSet presAssocID="{2BB0E013-1E23-4EA8-AD73-999A32382241}" presName="hierRoot2" presStyleCnt="0">
        <dgm:presLayoutVars>
          <dgm:hierBranch val="init"/>
        </dgm:presLayoutVars>
      </dgm:prSet>
      <dgm:spPr/>
    </dgm:pt>
    <dgm:pt modelId="{F8B45351-9BAD-446C-874C-D6D27C2C185D}" type="pres">
      <dgm:prSet presAssocID="{2BB0E013-1E23-4EA8-AD73-999A32382241}" presName="rootComposite" presStyleCnt="0"/>
      <dgm:spPr/>
    </dgm:pt>
    <dgm:pt modelId="{D3BF2797-6898-4BF9-B6D5-2E8606DA400A}" type="pres">
      <dgm:prSet presAssocID="{2BB0E013-1E23-4EA8-AD73-999A32382241}" presName="rootText" presStyleLbl="node2" presStyleIdx="1" presStyleCnt="4">
        <dgm:presLayoutVars>
          <dgm:chPref val="3"/>
        </dgm:presLayoutVars>
      </dgm:prSet>
      <dgm:spPr/>
    </dgm:pt>
    <dgm:pt modelId="{C86FA6FA-FF69-4778-94CA-D66CF1EBEF2B}" type="pres">
      <dgm:prSet presAssocID="{2BB0E013-1E23-4EA8-AD73-999A32382241}" presName="rootConnector" presStyleLbl="node2" presStyleIdx="1" presStyleCnt="4"/>
      <dgm:spPr/>
    </dgm:pt>
    <dgm:pt modelId="{FF6AB26C-789C-465E-A83B-10A2BA733881}" type="pres">
      <dgm:prSet presAssocID="{2BB0E013-1E23-4EA8-AD73-999A32382241}" presName="hierChild4" presStyleCnt="0"/>
      <dgm:spPr/>
    </dgm:pt>
    <dgm:pt modelId="{19E4DD5A-B1A0-4999-B019-5DD0AA86CEEC}" type="pres">
      <dgm:prSet presAssocID="{2BB0E013-1E23-4EA8-AD73-999A32382241}" presName="hierChild5" presStyleCnt="0"/>
      <dgm:spPr/>
    </dgm:pt>
    <dgm:pt modelId="{341FCD78-3EB6-487D-A799-626C5CC88F7A}" type="pres">
      <dgm:prSet presAssocID="{864410CF-579B-4B9D-ADC6-052786732513}" presName="Name37" presStyleLbl="parChTrans1D2" presStyleIdx="2" presStyleCnt="4"/>
      <dgm:spPr/>
    </dgm:pt>
    <dgm:pt modelId="{4AB8E421-9ABE-412D-AA55-303A7FA1371C}" type="pres">
      <dgm:prSet presAssocID="{7CF9A5FD-A487-4146-91E5-F9AE3875AED6}" presName="hierRoot2" presStyleCnt="0">
        <dgm:presLayoutVars>
          <dgm:hierBranch val="init"/>
        </dgm:presLayoutVars>
      </dgm:prSet>
      <dgm:spPr/>
    </dgm:pt>
    <dgm:pt modelId="{8FA828E5-6B3D-4317-8FB4-2AE351C6E686}" type="pres">
      <dgm:prSet presAssocID="{7CF9A5FD-A487-4146-91E5-F9AE3875AED6}" presName="rootComposite" presStyleCnt="0"/>
      <dgm:spPr/>
    </dgm:pt>
    <dgm:pt modelId="{8D0FAE8D-8248-4892-9F7F-9783FDD38822}" type="pres">
      <dgm:prSet presAssocID="{7CF9A5FD-A487-4146-91E5-F9AE3875AED6}" presName="rootText" presStyleLbl="node2" presStyleIdx="2" presStyleCnt="4">
        <dgm:presLayoutVars>
          <dgm:chPref val="3"/>
        </dgm:presLayoutVars>
      </dgm:prSet>
      <dgm:spPr/>
    </dgm:pt>
    <dgm:pt modelId="{B52B5069-C62A-4803-AA32-AFBF7B0BEADC}" type="pres">
      <dgm:prSet presAssocID="{7CF9A5FD-A487-4146-91E5-F9AE3875AED6}" presName="rootConnector" presStyleLbl="node2" presStyleIdx="2" presStyleCnt="4"/>
      <dgm:spPr/>
    </dgm:pt>
    <dgm:pt modelId="{7EBF59BA-800F-4D37-8EB4-618C4983E79B}" type="pres">
      <dgm:prSet presAssocID="{7CF9A5FD-A487-4146-91E5-F9AE3875AED6}" presName="hierChild4" presStyleCnt="0"/>
      <dgm:spPr/>
    </dgm:pt>
    <dgm:pt modelId="{3236DD9D-61EF-4EF3-8351-7DB9E127DB83}" type="pres">
      <dgm:prSet presAssocID="{730E9065-597E-452B-868F-CBFF0EF5F377}" presName="Name37" presStyleLbl="parChTrans1D3" presStyleIdx="4" presStyleCnt="7"/>
      <dgm:spPr/>
    </dgm:pt>
    <dgm:pt modelId="{651BBF79-A991-4A01-843F-8D8E5DC8C6CE}" type="pres">
      <dgm:prSet presAssocID="{FEFA70AE-FFFE-4343-8406-DBA797363713}" presName="hierRoot2" presStyleCnt="0">
        <dgm:presLayoutVars>
          <dgm:hierBranch val="init"/>
        </dgm:presLayoutVars>
      </dgm:prSet>
      <dgm:spPr/>
    </dgm:pt>
    <dgm:pt modelId="{0F813F9C-8E48-4995-8E46-FDA21F6BC3C1}" type="pres">
      <dgm:prSet presAssocID="{FEFA70AE-FFFE-4343-8406-DBA797363713}" presName="rootComposite" presStyleCnt="0"/>
      <dgm:spPr/>
    </dgm:pt>
    <dgm:pt modelId="{10A60E9A-8324-4C3E-89B5-51176C892813}" type="pres">
      <dgm:prSet presAssocID="{FEFA70AE-FFFE-4343-8406-DBA797363713}" presName="rootText" presStyleLbl="node3" presStyleIdx="4" presStyleCnt="7">
        <dgm:presLayoutVars>
          <dgm:chPref val="3"/>
        </dgm:presLayoutVars>
      </dgm:prSet>
      <dgm:spPr/>
    </dgm:pt>
    <dgm:pt modelId="{58B14B0F-A902-4638-B9B9-7792D0CD0A98}" type="pres">
      <dgm:prSet presAssocID="{FEFA70AE-FFFE-4343-8406-DBA797363713}" presName="rootConnector" presStyleLbl="node3" presStyleIdx="4" presStyleCnt="7"/>
      <dgm:spPr/>
    </dgm:pt>
    <dgm:pt modelId="{E8B546E8-7DD1-44B7-B40F-B7FE6CF55956}" type="pres">
      <dgm:prSet presAssocID="{FEFA70AE-FFFE-4343-8406-DBA797363713}" presName="hierChild4" presStyleCnt="0"/>
      <dgm:spPr/>
    </dgm:pt>
    <dgm:pt modelId="{ACA95D5C-C21C-4722-A2B9-F8CACF44CD38}" type="pres">
      <dgm:prSet presAssocID="{FEFA70AE-FFFE-4343-8406-DBA797363713}" presName="hierChild5" presStyleCnt="0"/>
      <dgm:spPr/>
    </dgm:pt>
    <dgm:pt modelId="{23837135-8C4C-4673-9A4D-311ED65354A5}" type="pres">
      <dgm:prSet presAssocID="{20CCBC15-CAF1-4A28-ABA2-FBD98120F17C}" presName="Name37" presStyleLbl="parChTrans1D3" presStyleIdx="5" presStyleCnt="7"/>
      <dgm:spPr/>
    </dgm:pt>
    <dgm:pt modelId="{AF30BA08-00D9-48AD-84CE-06FC52818C06}" type="pres">
      <dgm:prSet presAssocID="{6A0B6A05-0557-4D4B-B4A9-7AFBC3418D96}" presName="hierRoot2" presStyleCnt="0">
        <dgm:presLayoutVars>
          <dgm:hierBranch val="init"/>
        </dgm:presLayoutVars>
      </dgm:prSet>
      <dgm:spPr/>
    </dgm:pt>
    <dgm:pt modelId="{CEE51847-E1F0-45FC-BCEF-316212B1CA69}" type="pres">
      <dgm:prSet presAssocID="{6A0B6A05-0557-4D4B-B4A9-7AFBC3418D96}" presName="rootComposite" presStyleCnt="0"/>
      <dgm:spPr/>
    </dgm:pt>
    <dgm:pt modelId="{3741CF3D-9465-4236-9A52-0A8A9A12BA72}" type="pres">
      <dgm:prSet presAssocID="{6A0B6A05-0557-4D4B-B4A9-7AFBC3418D96}" presName="rootText" presStyleLbl="node3" presStyleIdx="5" presStyleCnt="7">
        <dgm:presLayoutVars>
          <dgm:chPref val="3"/>
        </dgm:presLayoutVars>
      </dgm:prSet>
      <dgm:spPr/>
    </dgm:pt>
    <dgm:pt modelId="{D0790FB1-8DD5-47F9-824D-87A13ABA4BC5}" type="pres">
      <dgm:prSet presAssocID="{6A0B6A05-0557-4D4B-B4A9-7AFBC3418D96}" presName="rootConnector" presStyleLbl="node3" presStyleIdx="5" presStyleCnt="7"/>
      <dgm:spPr/>
    </dgm:pt>
    <dgm:pt modelId="{858C5981-DB51-4F90-A2F9-AA8A3CF4C6FC}" type="pres">
      <dgm:prSet presAssocID="{6A0B6A05-0557-4D4B-B4A9-7AFBC3418D96}" presName="hierChild4" presStyleCnt="0"/>
      <dgm:spPr/>
    </dgm:pt>
    <dgm:pt modelId="{043B595B-5648-4112-9C3A-3871D284CC2A}" type="pres">
      <dgm:prSet presAssocID="{6A0B6A05-0557-4D4B-B4A9-7AFBC3418D96}" presName="hierChild5" presStyleCnt="0"/>
      <dgm:spPr/>
    </dgm:pt>
    <dgm:pt modelId="{7D370161-F259-4719-8EE3-4104043ADAEF}" type="pres">
      <dgm:prSet presAssocID="{7CF9A5FD-A487-4146-91E5-F9AE3875AED6}" presName="hierChild5" presStyleCnt="0"/>
      <dgm:spPr/>
    </dgm:pt>
    <dgm:pt modelId="{8391399C-94BB-42A4-800A-B7560D7CE02A}" type="pres">
      <dgm:prSet presAssocID="{E6067D19-9751-4792-B719-F8A3428BC397}" presName="Name37" presStyleLbl="parChTrans1D2" presStyleIdx="3" presStyleCnt="4"/>
      <dgm:spPr/>
    </dgm:pt>
    <dgm:pt modelId="{2EF43B24-1A76-4596-A7F8-6EB37DD63014}" type="pres">
      <dgm:prSet presAssocID="{A34AA13F-4D37-434B-B92B-A37F04D40DC1}" presName="hierRoot2" presStyleCnt="0">
        <dgm:presLayoutVars>
          <dgm:hierBranch val="init"/>
        </dgm:presLayoutVars>
      </dgm:prSet>
      <dgm:spPr/>
    </dgm:pt>
    <dgm:pt modelId="{B3F0F882-2223-4BAB-8DCC-1E16F238C189}" type="pres">
      <dgm:prSet presAssocID="{A34AA13F-4D37-434B-B92B-A37F04D40DC1}" presName="rootComposite" presStyleCnt="0"/>
      <dgm:spPr/>
    </dgm:pt>
    <dgm:pt modelId="{07FFAD24-EAB7-480E-B250-59705C971C8B}" type="pres">
      <dgm:prSet presAssocID="{A34AA13F-4D37-434B-B92B-A37F04D40DC1}" presName="rootText" presStyleLbl="node2" presStyleIdx="3" presStyleCnt="4">
        <dgm:presLayoutVars>
          <dgm:chPref val="3"/>
        </dgm:presLayoutVars>
      </dgm:prSet>
      <dgm:spPr/>
    </dgm:pt>
    <dgm:pt modelId="{0BB3EFCF-BA87-41E5-9970-26163329A96A}" type="pres">
      <dgm:prSet presAssocID="{A34AA13F-4D37-434B-B92B-A37F04D40DC1}" presName="rootConnector" presStyleLbl="node2" presStyleIdx="3" presStyleCnt="4"/>
      <dgm:spPr/>
    </dgm:pt>
    <dgm:pt modelId="{296959AA-5FBF-441F-9FE3-7EA0CE97A5DE}" type="pres">
      <dgm:prSet presAssocID="{A34AA13F-4D37-434B-B92B-A37F04D40DC1}" presName="hierChild4" presStyleCnt="0"/>
      <dgm:spPr/>
    </dgm:pt>
    <dgm:pt modelId="{4ADB9569-7643-4AC9-9621-66E0D7D3D428}" type="pres">
      <dgm:prSet presAssocID="{44B20943-879F-4DD9-BB11-1A187A0E3A96}" presName="Name37" presStyleLbl="parChTrans1D3" presStyleIdx="6" presStyleCnt="7"/>
      <dgm:spPr/>
    </dgm:pt>
    <dgm:pt modelId="{AB02E4EA-57C5-4460-947E-73C680C284CB}" type="pres">
      <dgm:prSet presAssocID="{F531506C-87E1-4B6F-B55E-1B276B6B7B08}" presName="hierRoot2" presStyleCnt="0">
        <dgm:presLayoutVars>
          <dgm:hierBranch val="init"/>
        </dgm:presLayoutVars>
      </dgm:prSet>
      <dgm:spPr/>
    </dgm:pt>
    <dgm:pt modelId="{3FA1BED2-BEED-44FC-B61A-D8D73C7C476F}" type="pres">
      <dgm:prSet presAssocID="{F531506C-87E1-4B6F-B55E-1B276B6B7B08}" presName="rootComposite" presStyleCnt="0"/>
      <dgm:spPr/>
    </dgm:pt>
    <dgm:pt modelId="{FAEB4F36-8CB1-41C1-9334-89BE1A83F362}" type="pres">
      <dgm:prSet presAssocID="{F531506C-87E1-4B6F-B55E-1B276B6B7B08}" presName="rootText" presStyleLbl="node3" presStyleIdx="6" presStyleCnt="7">
        <dgm:presLayoutVars>
          <dgm:chPref val="3"/>
        </dgm:presLayoutVars>
      </dgm:prSet>
      <dgm:spPr/>
    </dgm:pt>
    <dgm:pt modelId="{1C5AB7F0-A0BE-4981-8A7C-FE587DC8F4EE}" type="pres">
      <dgm:prSet presAssocID="{F531506C-87E1-4B6F-B55E-1B276B6B7B08}" presName="rootConnector" presStyleLbl="node3" presStyleIdx="6" presStyleCnt="7"/>
      <dgm:spPr/>
    </dgm:pt>
    <dgm:pt modelId="{0CA33695-1466-4397-BF86-CFF299E232CD}" type="pres">
      <dgm:prSet presAssocID="{F531506C-87E1-4B6F-B55E-1B276B6B7B08}" presName="hierChild4" presStyleCnt="0"/>
      <dgm:spPr/>
    </dgm:pt>
    <dgm:pt modelId="{B4A38414-4B80-4395-AD9C-DF5997288468}" type="pres">
      <dgm:prSet presAssocID="{F531506C-87E1-4B6F-B55E-1B276B6B7B08}" presName="hierChild5" presStyleCnt="0"/>
      <dgm:spPr/>
    </dgm:pt>
    <dgm:pt modelId="{7153DEE4-CEF9-450F-8A55-5690B5D08D5E}" type="pres">
      <dgm:prSet presAssocID="{A34AA13F-4D37-434B-B92B-A37F04D40DC1}" presName="hierChild5" presStyleCnt="0"/>
      <dgm:spPr/>
    </dgm:pt>
    <dgm:pt modelId="{A79FAF61-65B2-4A34-B1C6-B0895BF8100F}" type="pres">
      <dgm:prSet presAssocID="{F60245DA-390B-40F6-95A8-477C3F747615}" presName="hierChild3" presStyleCnt="0"/>
      <dgm:spPr/>
    </dgm:pt>
  </dgm:ptLst>
  <dgm:cxnLst>
    <dgm:cxn modelId="{04EB3A01-2513-4597-B12F-EEF3FA9E3A92}" type="presOf" srcId="{8298FFD8-F4BE-4D24-BABF-8F428D798F00}" destId="{DFD790DD-626E-4E78-885E-AAEAF0BB12E1}" srcOrd="0" destOrd="0" presId="urn:microsoft.com/office/officeart/2005/8/layout/orgChart1"/>
    <dgm:cxn modelId="{37D22207-15D0-4532-9DA1-FD0D64E9F0B8}" type="presOf" srcId="{75723BB2-70EB-4BCB-B410-D547F47D84F2}" destId="{D2D5EA15-4C4A-4EA5-BC4B-996EFF719135}" srcOrd="1" destOrd="0" presId="urn:microsoft.com/office/officeart/2005/8/layout/orgChart1"/>
    <dgm:cxn modelId="{DC0D3A08-E087-420A-9320-C2D0C8D2A8AA}" type="presOf" srcId="{A34AA13F-4D37-434B-B92B-A37F04D40DC1}" destId="{07FFAD24-EAB7-480E-B250-59705C971C8B}" srcOrd="0" destOrd="0" presId="urn:microsoft.com/office/officeart/2005/8/layout/orgChart1"/>
    <dgm:cxn modelId="{104D481E-DF9B-493D-BD7A-7B9279F9CA0A}" type="presOf" srcId="{20CCBC15-CAF1-4A28-ABA2-FBD98120F17C}" destId="{23837135-8C4C-4673-9A4D-311ED65354A5}" srcOrd="0" destOrd="0" presId="urn:microsoft.com/office/officeart/2005/8/layout/orgChart1"/>
    <dgm:cxn modelId="{1C6AA725-4CCF-460C-B3C9-96F7B3120EE5}" type="presOf" srcId="{75723BB2-70EB-4BCB-B410-D547F47D84F2}" destId="{36F35ACA-11C5-45CB-A7AA-C99640AD1437}" srcOrd="0" destOrd="0" presId="urn:microsoft.com/office/officeart/2005/8/layout/orgChart1"/>
    <dgm:cxn modelId="{B7B5E82B-AE68-4119-9A9C-A4F09C00F0B0}" srcId="{F60245DA-390B-40F6-95A8-477C3F747615}" destId="{2BB0E013-1E23-4EA8-AD73-999A32382241}" srcOrd="1" destOrd="0" parTransId="{10AA59F4-2711-4595-87D0-33FABC7EC4B1}" sibTransId="{32024F8F-CA90-4C2A-9C38-605EB819BBD8}"/>
    <dgm:cxn modelId="{F89BD738-8817-4A43-924B-C4BF57BC878E}" type="presOf" srcId="{0D87CB90-47E2-487A-BFEC-337492C95FB5}" destId="{FF1C8B15-B83E-4F18-ACD3-87F8315007D4}" srcOrd="0" destOrd="0" presId="urn:microsoft.com/office/officeart/2005/8/layout/orgChart1"/>
    <dgm:cxn modelId="{B1A5423D-EC97-443B-963A-E3C3B69AD0D2}" type="presOf" srcId="{730E9065-597E-452B-868F-CBFF0EF5F377}" destId="{3236DD9D-61EF-4EF3-8351-7DB9E127DB83}" srcOrd="0" destOrd="0" presId="urn:microsoft.com/office/officeart/2005/8/layout/orgChart1"/>
    <dgm:cxn modelId="{81C11A5E-9146-424E-8EEA-D5F48794C68E}" type="presOf" srcId="{288254CC-EDAF-4AA5-8610-312171BED29C}" destId="{29D890F4-B3FB-4A0E-B134-72F8A9933D03}" srcOrd="0" destOrd="0" presId="urn:microsoft.com/office/officeart/2005/8/layout/orgChart1"/>
    <dgm:cxn modelId="{266E2941-7EBA-4B89-961D-4B36E9445E32}" type="presOf" srcId="{E31EB219-33D5-4046-B1C1-AE4332AE2840}" destId="{930506EE-75BC-495F-8E33-669EE1F1AF8D}" srcOrd="0" destOrd="0" presId="urn:microsoft.com/office/officeart/2005/8/layout/orgChart1"/>
    <dgm:cxn modelId="{6226E964-1E8F-499F-9662-BDDE13E6B298}" type="presOf" srcId="{01A9EE35-13F6-4CFB-822A-DE6849C2092D}" destId="{8862D3CE-CEDF-4ECC-BF8C-A2D122D2F1DD}" srcOrd="1" destOrd="0" presId="urn:microsoft.com/office/officeart/2005/8/layout/orgChart1"/>
    <dgm:cxn modelId="{8FBA6766-B97C-4CE8-BBC4-3D367A1A4D0A}" srcId="{01A9EE35-13F6-4CFB-822A-DE6849C2092D}" destId="{C8F55966-A6AF-403A-8BB7-179A7B2E2210}" srcOrd="3" destOrd="0" parTransId="{AA18988F-D6F9-49C8-82CE-69B08B6A4D96}" sibTransId="{83E2B6B8-1EBF-44DA-AC18-0DCFF89DE823}"/>
    <dgm:cxn modelId="{47B84B68-77DF-43EE-B09D-347BC517CD98}" srcId="{01A9EE35-13F6-4CFB-822A-DE6849C2092D}" destId="{E31EB219-33D5-4046-B1C1-AE4332AE2840}" srcOrd="2" destOrd="0" parTransId="{CC106FE3-E318-4D47-BC07-1226CD2DF0BE}" sibTransId="{91C7940A-8711-4594-9E6C-0713707D8406}"/>
    <dgm:cxn modelId="{A681CB48-6BAE-41E9-883D-4F3A134C1CD3}" type="presOf" srcId="{10AA59F4-2711-4595-87D0-33FABC7EC4B1}" destId="{0029FFCF-A588-4D92-8573-1BC79B903094}" srcOrd="0" destOrd="0" presId="urn:microsoft.com/office/officeart/2005/8/layout/orgChart1"/>
    <dgm:cxn modelId="{19BD7050-7CF8-4B77-A588-882E97EA3044}" type="presOf" srcId="{AA18988F-D6F9-49C8-82CE-69B08B6A4D96}" destId="{659A0DB1-D263-48F9-B61A-F677C2919BD2}" srcOrd="0" destOrd="0" presId="urn:microsoft.com/office/officeart/2005/8/layout/orgChart1"/>
    <dgm:cxn modelId="{B184E970-28AF-4C8C-9B9D-D7FB378F6491}" type="presOf" srcId="{C8F55966-A6AF-403A-8BB7-179A7B2E2210}" destId="{4A47EB32-424A-43B0-AA09-B8C424C70DFB}" srcOrd="1" destOrd="0" presId="urn:microsoft.com/office/officeart/2005/8/layout/orgChart1"/>
    <dgm:cxn modelId="{18E17952-4AA3-4BA3-8575-5F55BCC8B960}" type="presOf" srcId="{F60245DA-390B-40F6-95A8-477C3F747615}" destId="{30B57034-ACA0-44F5-94BE-4DD8B62205B2}" srcOrd="0" destOrd="0" presId="urn:microsoft.com/office/officeart/2005/8/layout/orgChart1"/>
    <dgm:cxn modelId="{550C6374-008A-4D35-B37B-0E9D23E59147}" type="presOf" srcId="{E6CC7000-0C9D-410B-95DA-83C792AA7C33}" destId="{923766D0-CB36-42E3-B757-FC5AE09B2DFC}" srcOrd="0" destOrd="0" presId="urn:microsoft.com/office/officeart/2005/8/layout/orgChart1"/>
    <dgm:cxn modelId="{FB9E9754-DF25-4996-B7D0-7F31B5F0FD35}" srcId="{A34AA13F-4D37-434B-B92B-A37F04D40DC1}" destId="{F531506C-87E1-4B6F-B55E-1B276B6B7B08}" srcOrd="0" destOrd="0" parTransId="{44B20943-879F-4DD9-BB11-1A187A0E3A96}" sibTransId="{FAE2F54A-AEB4-48E4-90D5-73AE8DC4AA0E}"/>
    <dgm:cxn modelId="{DE182977-B8BC-422D-998A-319478C5C9A7}" type="presOf" srcId="{6A0B6A05-0557-4D4B-B4A9-7AFBC3418D96}" destId="{D0790FB1-8DD5-47F9-824D-87A13ABA4BC5}" srcOrd="1" destOrd="0" presId="urn:microsoft.com/office/officeart/2005/8/layout/orgChart1"/>
    <dgm:cxn modelId="{CBA5E257-A92D-4FE2-A96C-5D4CA0CA7DFE}" type="presOf" srcId="{CC106FE3-E318-4D47-BC07-1226CD2DF0BE}" destId="{BD5A36CC-F895-4A01-8514-9543D64F82A6}" srcOrd="0" destOrd="0" presId="urn:microsoft.com/office/officeart/2005/8/layout/orgChart1"/>
    <dgm:cxn modelId="{8D73597D-58B8-4A9E-BED2-5F05B539FD71}" type="presOf" srcId="{E31EB219-33D5-4046-B1C1-AE4332AE2840}" destId="{E049BFBA-6803-4065-8DF5-96C5C2F7A59E}" srcOrd="1" destOrd="0" presId="urn:microsoft.com/office/officeart/2005/8/layout/orgChart1"/>
    <dgm:cxn modelId="{7F174D80-F333-451E-B1F0-D90AF408A0E0}" type="presOf" srcId="{E6067D19-9751-4792-B719-F8A3428BC397}" destId="{8391399C-94BB-42A4-800A-B7560D7CE02A}" srcOrd="0" destOrd="0" presId="urn:microsoft.com/office/officeart/2005/8/layout/orgChart1"/>
    <dgm:cxn modelId="{B68AA084-904B-4BA0-BEB8-B01BA34819F2}" srcId="{F60245DA-390B-40F6-95A8-477C3F747615}" destId="{01A9EE35-13F6-4CFB-822A-DE6849C2092D}" srcOrd="0" destOrd="0" parTransId="{0D87CB90-47E2-487A-BFEC-337492C95FB5}" sibTransId="{35C54C73-4995-49F3-B4D5-377DD64DABDF}"/>
    <dgm:cxn modelId="{A6D69385-A888-413E-AEED-E0BF6CD9D53F}" srcId="{01A9EE35-13F6-4CFB-822A-DE6849C2092D}" destId="{75723BB2-70EB-4BCB-B410-D547F47D84F2}" srcOrd="0" destOrd="0" parTransId="{8298FFD8-F4BE-4D24-BABF-8F428D798F00}" sibTransId="{EEBC734A-5D32-4A94-86BE-2BBA3636990E}"/>
    <dgm:cxn modelId="{D794BD8D-1543-45F7-A16E-7CA3575CF61F}" type="presOf" srcId="{01A9EE35-13F6-4CFB-822A-DE6849C2092D}" destId="{658AB2A9-8C2C-408C-81DC-A808B3E4F456}" srcOrd="0" destOrd="0" presId="urn:microsoft.com/office/officeart/2005/8/layout/orgChart1"/>
    <dgm:cxn modelId="{E39ADB92-8E0F-408E-8FF1-3D720F60215A}" type="presOf" srcId="{CAB7F0A8-33F1-4152-BD5D-FE7745631370}" destId="{E5FECCA5-D3CA-4663-8EB6-23FDA5C0D7F2}" srcOrd="1" destOrd="0" presId="urn:microsoft.com/office/officeart/2005/8/layout/orgChart1"/>
    <dgm:cxn modelId="{6EF7D195-8EE8-4A02-AD2A-500A942D78F0}" type="presOf" srcId="{44B20943-879F-4DD9-BB11-1A187A0E3A96}" destId="{4ADB9569-7643-4AC9-9621-66E0D7D3D428}" srcOrd="0" destOrd="0" presId="urn:microsoft.com/office/officeart/2005/8/layout/orgChart1"/>
    <dgm:cxn modelId="{C72A0E98-A2D7-4CF9-9B51-5E58727B0FF0}" type="presOf" srcId="{FEFA70AE-FFFE-4343-8406-DBA797363713}" destId="{10A60E9A-8324-4C3E-89B5-51176C892813}" srcOrd="0" destOrd="0" presId="urn:microsoft.com/office/officeart/2005/8/layout/orgChart1"/>
    <dgm:cxn modelId="{75B16199-1D71-4C2E-8AF5-9FC0A7C17E1F}" type="presOf" srcId="{A34AA13F-4D37-434B-B92B-A37F04D40DC1}" destId="{0BB3EFCF-BA87-41E5-9970-26163329A96A}" srcOrd="1" destOrd="0" presId="urn:microsoft.com/office/officeart/2005/8/layout/orgChart1"/>
    <dgm:cxn modelId="{AE28129C-0F78-43FE-A376-9DBD7A36F932}" type="presOf" srcId="{C8F55966-A6AF-403A-8BB7-179A7B2E2210}" destId="{0BD3B9DA-9A8D-4662-B46B-EC5F748DB1CE}" srcOrd="0" destOrd="0" presId="urn:microsoft.com/office/officeart/2005/8/layout/orgChart1"/>
    <dgm:cxn modelId="{9AE1189D-1692-4AB1-A17C-863466EACC86}" type="presOf" srcId="{F531506C-87E1-4B6F-B55E-1B276B6B7B08}" destId="{FAEB4F36-8CB1-41C1-9334-89BE1A83F362}" srcOrd="0" destOrd="0" presId="urn:microsoft.com/office/officeart/2005/8/layout/orgChart1"/>
    <dgm:cxn modelId="{3119D09F-DB31-4279-B853-8FC3466F6D7F}" srcId="{01A9EE35-13F6-4CFB-822A-DE6849C2092D}" destId="{CAB7F0A8-33F1-4152-BD5D-FE7745631370}" srcOrd="1" destOrd="0" parTransId="{E6CC7000-0C9D-410B-95DA-83C792AA7C33}" sibTransId="{D037B6C5-F8FC-49D5-86FD-EBAE9A70E3A0}"/>
    <dgm:cxn modelId="{975BDEA4-BC32-40A4-93BF-0B75095F8E88}" type="presOf" srcId="{2BB0E013-1E23-4EA8-AD73-999A32382241}" destId="{D3BF2797-6898-4BF9-B6D5-2E8606DA400A}" srcOrd="0" destOrd="0" presId="urn:microsoft.com/office/officeart/2005/8/layout/orgChart1"/>
    <dgm:cxn modelId="{6B5558A5-EBA5-44F5-A0A2-B43DAEA06E69}" type="presOf" srcId="{CAB7F0A8-33F1-4152-BD5D-FE7745631370}" destId="{CE445676-F692-4BFC-84C1-7EB6505377E0}" srcOrd="0" destOrd="0" presId="urn:microsoft.com/office/officeart/2005/8/layout/orgChart1"/>
    <dgm:cxn modelId="{49F14FA8-F644-4650-AC43-9BA48A252477}" type="presOf" srcId="{FEFA70AE-FFFE-4343-8406-DBA797363713}" destId="{58B14B0F-A902-4638-B9B9-7792D0CD0A98}" srcOrd="1" destOrd="0" presId="urn:microsoft.com/office/officeart/2005/8/layout/orgChart1"/>
    <dgm:cxn modelId="{834D60B8-79DD-4A40-BCFF-4039680ADB6E}" type="presOf" srcId="{7CF9A5FD-A487-4146-91E5-F9AE3875AED6}" destId="{8D0FAE8D-8248-4892-9F7F-9783FDD38822}" srcOrd="0" destOrd="0" presId="urn:microsoft.com/office/officeart/2005/8/layout/orgChart1"/>
    <dgm:cxn modelId="{DB4AF7BD-23ED-4A7A-9047-1C312499BD1C}" srcId="{7CF9A5FD-A487-4146-91E5-F9AE3875AED6}" destId="{6A0B6A05-0557-4D4B-B4A9-7AFBC3418D96}" srcOrd="1" destOrd="0" parTransId="{20CCBC15-CAF1-4A28-ABA2-FBD98120F17C}" sibTransId="{B5CF8CEC-DEF2-4438-B9AE-B6BE192EEBDF}"/>
    <dgm:cxn modelId="{22BCD5CB-87F4-45E2-B6A5-9A57FF71F443}" srcId="{288254CC-EDAF-4AA5-8610-312171BED29C}" destId="{F60245DA-390B-40F6-95A8-477C3F747615}" srcOrd="0" destOrd="0" parTransId="{087ADA6A-247A-4C30-AB17-FC7853120D49}" sibTransId="{61021B37-CF22-4BD7-8906-9C5C553FF1A8}"/>
    <dgm:cxn modelId="{EE1C16CC-1F5B-4CC7-8513-0D867F100050}" type="presOf" srcId="{2BB0E013-1E23-4EA8-AD73-999A32382241}" destId="{C86FA6FA-FF69-4778-94CA-D66CF1EBEF2B}" srcOrd="1" destOrd="0" presId="urn:microsoft.com/office/officeart/2005/8/layout/orgChart1"/>
    <dgm:cxn modelId="{263FE2D6-8A8C-4F96-911F-3A3E3DE4DF17}" srcId="{F60245DA-390B-40F6-95A8-477C3F747615}" destId="{A34AA13F-4D37-434B-B92B-A37F04D40DC1}" srcOrd="3" destOrd="0" parTransId="{E6067D19-9751-4792-B719-F8A3428BC397}" sibTransId="{8C286A1A-B996-49B0-831A-186D9DF8725C}"/>
    <dgm:cxn modelId="{078F8BDC-1256-4684-A2E7-C2DE405A73E3}" type="presOf" srcId="{864410CF-579B-4B9D-ADC6-052786732513}" destId="{341FCD78-3EB6-487D-A799-626C5CC88F7A}" srcOrd="0" destOrd="0" presId="urn:microsoft.com/office/officeart/2005/8/layout/orgChart1"/>
    <dgm:cxn modelId="{EED67BDD-D4DF-46FC-B909-0F9526E15C71}" type="presOf" srcId="{6A0B6A05-0557-4D4B-B4A9-7AFBC3418D96}" destId="{3741CF3D-9465-4236-9A52-0A8A9A12BA72}" srcOrd="0" destOrd="0" presId="urn:microsoft.com/office/officeart/2005/8/layout/orgChart1"/>
    <dgm:cxn modelId="{AC0F9BE0-D136-45B7-A6B9-863A77BE2822}" type="presOf" srcId="{F531506C-87E1-4B6F-B55E-1B276B6B7B08}" destId="{1C5AB7F0-A0BE-4981-8A7C-FE587DC8F4EE}" srcOrd="1" destOrd="0" presId="urn:microsoft.com/office/officeart/2005/8/layout/orgChart1"/>
    <dgm:cxn modelId="{702820E1-075D-405C-B82B-634611042C06}" srcId="{F60245DA-390B-40F6-95A8-477C3F747615}" destId="{7CF9A5FD-A487-4146-91E5-F9AE3875AED6}" srcOrd="2" destOrd="0" parTransId="{864410CF-579B-4B9D-ADC6-052786732513}" sibTransId="{109EC738-669C-455E-B738-2D26F0838B3A}"/>
    <dgm:cxn modelId="{A0ED37E6-8088-4CF4-AF6D-1A74D4178B30}" type="presOf" srcId="{F60245DA-390B-40F6-95A8-477C3F747615}" destId="{E50F0520-4267-46E2-A363-6DAB154B737A}" srcOrd="1" destOrd="0" presId="urn:microsoft.com/office/officeart/2005/8/layout/orgChart1"/>
    <dgm:cxn modelId="{E9F495FA-0839-439B-9F60-E5F8EC869CFE}" type="presOf" srcId="{7CF9A5FD-A487-4146-91E5-F9AE3875AED6}" destId="{B52B5069-C62A-4803-AA32-AFBF7B0BEADC}" srcOrd="1" destOrd="0" presId="urn:microsoft.com/office/officeart/2005/8/layout/orgChart1"/>
    <dgm:cxn modelId="{1D169DFE-D7EC-4AD6-AA95-E7C0CAC45A8A}" srcId="{7CF9A5FD-A487-4146-91E5-F9AE3875AED6}" destId="{FEFA70AE-FFFE-4343-8406-DBA797363713}" srcOrd="0" destOrd="0" parTransId="{730E9065-597E-452B-868F-CBFF0EF5F377}" sibTransId="{5E6D221F-71D9-4F18-B0C7-68FA0FDCCFF4}"/>
    <dgm:cxn modelId="{564298B7-35E4-4345-AE60-0B253B9C5D4B}" type="presParOf" srcId="{29D890F4-B3FB-4A0E-B134-72F8A9933D03}" destId="{0E7E7463-0C26-44FC-A944-B5AB3AF86104}" srcOrd="0" destOrd="0" presId="urn:microsoft.com/office/officeart/2005/8/layout/orgChart1"/>
    <dgm:cxn modelId="{28FFA8E1-1E01-4E4B-A922-50DE4B85ACDD}" type="presParOf" srcId="{0E7E7463-0C26-44FC-A944-B5AB3AF86104}" destId="{BE6EDF4D-10CC-4E9F-B7D8-5B79DFF095A5}" srcOrd="0" destOrd="0" presId="urn:microsoft.com/office/officeart/2005/8/layout/orgChart1"/>
    <dgm:cxn modelId="{9D01944B-FCCD-4D3C-AB21-5A582F9B8441}" type="presParOf" srcId="{BE6EDF4D-10CC-4E9F-B7D8-5B79DFF095A5}" destId="{30B57034-ACA0-44F5-94BE-4DD8B62205B2}" srcOrd="0" destOrd="0" presId="urn:microsoft.com/office/officeart/2005/8/layout/orgChart1"/>
    <dgm:cxn modelId="{3071CED9-2F41-400F-A564-1C59A591DBDD}" type="presParOf" srcId="{BE6EDF4D-10CC-4E9F-B7D8-5B79DFF095A5}" destId="{E50F0520-4267-46E2-A363-6DAB154B737A}" srcOrd="1" destOrd="0" presId="urn:microsoft.com/office/officeart/2005/8/layout/orgChart1"/>
    <dgm:cxn modelId="{810120BF-75F2-4536-9FBE-56E41098BFDE}" type="presParOf" srcId="{0E7E7463-0C26-44FC-A944-B5AB3AF86104}" destId="{AB38239A-23A3-45DD-B906-6249348AFA87}" srcOrd="1" destOrd="0" presId="urn:microsoft.com/office/officeart/2005/8/layout/orgChart1"/>
    <dgm:cxn modelId="{DDBE69A7-860C-47B4-A8A7-9A491CABAA2D}" type="presParOf" srcId="{AB38239A-23A3-45DD-B906-6249348AFA87}" destId="{FF1C8B15-B83E-4F18-ACD3-87F8315007D4}" srcOrd="0" destOrd="0" presId="urn:microsoft.com/office/officeart/2005/8/layout/orgChart1"/>
    <dgm:cxn modelId="{8BF2E472-680B-417F-B0C4-2F030B59D5A2}" type="presParOf" srcId="{AB38239A-23A3-45DD-B906-6249348AFA87}" destId="{ACBBF247-661B-41C6-9083-AE76A4479110}" srcOrd="1" destOrd="0" presId="urn:microsoft.com/office/officeart/2005/8/layout/orgChart1"/>
    <dgm:cxn modelId="{704EB02A-6BD9-4A0F-8A50-E3566DDE1285}" type="presParOf" srcId="{ACBBF247-661B-41C6-9083-AE76A4479110}" destId="{E569C022-C5A0-456B-AA32-A0ADEEF16C2B}" srcOrd="0" destOrd="0" presId="urn:microsoft.com/office/officeart/2005/8/layout/orgChart1"/>
    <dgm:cxn modelId="{1CA629F8-660A-491A-909D-3B7C61313681}" type="presParOf" srcId="{E569C022-C5A0-456B-AA32-A0ADEEF16C2B}" destId="{658AB2A9-8C2C-408C-81DC-A808B3E4F456}" srcOrd="0" destOrd="0" presId="urn:microsoft.com/office/officeart/2005/8/layout/orgChart1"/>
    <dgm:cxn modelId="{9BC73672-048A-4613-96D7-349C6381A257}" type="presParOf" srcId="{E569C022-C5A0-456B-AA32-A0ADEEF16C2B}" destId="{8862D3CE-CEDF-4ECC-BF8C-A2D122D2F1DD}" srcOrd="1" destOrd="0" presId="urn:microsoft.com/office/officeart/2005/8/layout/orgChart1"/>
    <dgm:cxn modelId="{0F7C7859-68D1-4267-A867-CC7C624654D5}" type="presParOf" srcId="{ACBBF247-661B-41C6-9083-AE76A4479110}" destId="{9521C1F3-4ED5-44E6-A3DD-D7AFDA815329}" srcOrd="1" destOrd="0" presId="urn:microsoft.com/office/officeart/2005/8/layout/orgChart1"/>
    <dgm:cxn modelId="{412FDBF1-10A1-4C34-9D1F-BD4214B5C882}" type="presParOf" srcId="{9521C1F3-4ED5-44E6-A3DD-D7AFDA815329}" destId="{DFD790DD-626E-4E78-885E-AAEAF0BB12E1}" srcOrd="0" destOrd="0" presId="urn:microsoft.com/office/officeart/2005/8/layout/orgChart1"/>
    <dgm:cxn modelId="{150BCD9D-9542-4C35-84E3-5422B2676D58}" type="presParOf" srcId="{9521C1F3-4ED5-44E6-A3DD-D7AFDA815329}" destId="{C925D899-D888-4C07-B354-B736A542B2BB}" srcOrd="1" destOrd="0" presId="urn:microsoft.com/office/officeart/2005/8/layout/orgChart1"/>
    <dgm:cxn modelId="{B040053E-4E11-494F-A4F2-700E708B9B43}" type="presParOf" srcId="{C925D899-D888-4C07-B354-B736A542B2BB}" destId="{FBF1EFE4-4470-4AEF-9984-53BB65D045FC}" srcOrd="0" destOrd="0" presId="urn:microsoft.com/office/officeart/2005/8/layout/orgChart1"/>
    <dgm:cxn modelId="{B751FDA1-B630-4319-AFFF-2440EEF0A57F}" type="presParOf" srcId="{FBF1EFE4-4470-4AEF-9984-53BB65D045FC}" destId="{36F35ACA-11C5-45CB-A7AA-C99640AD1437}" srcOrd="0" destOrd="0" presId="urn:microsoft.com/office/officeart/2005/8/layout/orgChart1"/>
    <dgm:cxn modelId="{2B66B7AE-6757-4E7F-BBC9-5A7CD7AFA2AE}" type="presParOf" srcId="{FBF1EFE4-4470-4AEF-9984-53BB65D045FC}" destId="{D2D5EA15-4C4A-4EA5-BC4B-996EFF719135}" srcOrd="1" destOrd="0" presId="urn:microsoft.com/office/officeart/2005/8/layout/orgChart1"/>
    <dgm:cxn modelId="{706F16F8-F1F2-4835-8A1C-662F20FFDCA4}" type="presParOf" srcId="{C925D899-D888-4C07-B354-B736A542B2BB}" destId="{E68EF4CB-56A2-4A46-B115-9DACF6368568}" srcOrd="1" destOrd="0" presId="urn:microsoft.com/office/officeart/2005/8/layout/orgChart1"/>
    <dgm:cxn modelId="{39E76C5F-131E-4514-9BA0-A95EFBD6C4F6}" type="presParOf" srcId="{C925D899-D888-4C07-B354-B736A542B2BB}" destId="{9089A10E-644D-4565-A21F-6C689449EFC1}" srcOrd="2" destOrd="0" presId="urn:microsoft.com/office/officeart/2005/8/layout/orgChart1"/>
    <dgm:cxn modelId="{92B6CE0B-53B4-4EF3-B373-366FC12D0E17}" type="presParOf" srcId="{9521C1F3-4ED5-44E6-A3DD-D7AFDA815329}" destId="{923766D0-CB36-42E3-B757-FC5AE09B2DFC}" srcOrd="2" destOrd="0" presId="urn:microsoft.com/office/officeart/2005/8/layout/orgChart1"/>
    <dgm:cxn modelId="{CA999FFA-A799-463F-AC35-E3C6535494C1}" type="presParOf" srcId="{9521C1F3-4ED5-44E6-A3DD-D7AFDA815329}" destId="{A66372E0-07A3-43AE-9803-C4C800B6D447}" srcOrd="3" destOrd="0" presId="urn:microsoft.com/office/officeart/2005/8/layout/orgChart1"/>
    <dgm:cxn modelId="{65DC8542-0FB5-4D8E-A84A-30485B94D95B}" type="presParOf" srcId="{A66372E0-07A3-43AE-9803-C4C800B6D447}" destId="{46BD89A4-078A-46E7-AAB9-D7AFCA83F984}" srcOrd="0" destOrd="0" presId="urn:microsoft.com/office/officeart/2005/8/layout/orgChart1"/>
    <dgm:cxn modelId="{3EF60848-C965-4C09-8C14-B0E1926EDD91}" type="presParOf" srcId="{46BD89A4-078A-46E7-AAB9-D7AFCA83F984}" destId="{CE445676-F692-4BFC-84C1-7EB6505377E0}" srcOrd="0" destOrd="0" presId="urn:microsoft.com/office/officeart/2005/8/layout/orgChart1"/>
    <dgm:cxn modelId="{4475FFAF-2862-46F1-B47F-5ABD38876372}" type="presParOf" srcId="{46BD89A4-078A-46E7-AAB9-D7AFCA83F984}" destId="{E5FECCA5-D3CA-4663-8EB6-23FDA5C0D7F2}" srcOrd="1" destOrd="0" presId="urn:microsoft.com/office/officeart/2005/8/layout/orgChart1"/>
    <dgm:cxn modelId="{6FA16FD9-E2F8-47A8-B16F-33C439AB622A}" type="presParOf" srcId="{A66372E0-07A3-43AE-9803-C4C800B6D447}" destId="{EE4F7319-B3FD-4E54-89B0-7EB3D6E18C86}" srcOrd="1" destOrd="0" presId="urn:microsoft.com/office/officeart/2005/8/layout/orgChart1"/>
    <dgm:cxn modelId="{764078C9-EB21-4E3A-800D-28D094A92D8C}" type="presParOf" srcId="{A66372E0-07A3-43AE-9803-C4C800B6D447}" destId="{DF7049A3-839B-4A38-89D2-FEB8AFDD1631}" srcOrd="2" destOrd="0" presId="urn:microsoft.com/office/officeart/2005/8/layout/orgChart1"/>
    <dgm:cxn modelId="{A75F2A92-FD6D-48A6-A69F-35946F9657DD}" type="presParOf" srcId="{9521C1F3-4ED5-44E6-A3DD-D7AFDA815329}" destId="{BD5A36CC-F895-4A01-8514-9543D64F82A6}" srcOrd="4" destOrd="0" presId="urn:microsoft.com/office/officeart/2005/8/layout/orgChart1"/>
    <dgm:cxn modelId="{B4A6B0A7-CD07-415B-996B-F2FF71EDBF70}" type="presParOf" srcId="{9521C1F3-4ED5-44E6-A3DD-D7AFDA815329}" destId="{CB56DC00-2693-4085-8235-626B8D527DCD}" srcOrd="5" destOrd="0" presId="urn:microsoft.com/office/officeart/2005/8/layout/orgChart1"/>
    <dgm:cxn modelId="{7C0FD643-87FE-4548-B458-64BFADA473DB}" type="presParOf" srcId="{CB56DC00-2693-4085-8235-626B8D527DCD}" destId="{B084ABD7-28F2-45A8-92E8-6BE97458F4FF}" srcOrd="0" destOrd="0" presId="urn:microsoft.com/office/officeart/2005/8/layout/orgChart1"/>
    <dgm:cxn modelId="{B461DD7D-4C74-4D81-9E18-01AA516332FE}" type="presParOf" srcId="{B084ABD7-28F2-45A8-92E8-6BE97458F4FF}" destId="{930506EE-75BC-495F-8E33-669EE1F1AF8D}" srcOrd="0" destOrd="0" presId="urn:microsoft.com/office/officeart/2005/8/layout/orgChart1"/>
    <dgm:cxn modelId="{B9427B4B-888D-426C-9FE8-E729323A3167}" type="presParOf" srcId="{B084ABD7-28F2-45A8-92E8-6BE97458F4FF}" destId="{E049BFBA-6803-4065-8DF5-96C5C2F7A59E}" srcOrd="1" destOrd="0" presId="urn:microsoft.com/office/officeart/2005/8/layout/orgChart1"/>
    <dgm:cxn modelId="{CB86F4AA-735C-4CF2-8E3E-EBA2BA863DD9}" type="presParOf" srcId="{CB56DC00-2693-4085-8235-626B8D527DCD}" destId="{B86D0908-A0E1-4B91-82A6-568707EF5AFF}" srcOrd="1" destOrd="0" presId="urn:microsoft.com/office/officeart/2005/8/layout/orgChart1"/>
    <dgm:cxn modelId="{736A076A-9B5A-4C4F-A0EF-1CFD479CFBCA}" type="presParOf" srcId="{CB56DC00-2693-4085-8235-626B8D527DCD}" destId="{2B2D2644-81F3-4B30-B96A-93693EA5F55A}" srcOrd="2" destOrd="0" presId="urn:microsoft.com/office/officeart/2005/8/layout/orgChart1"/>
    <dgm:cxn modelId="{FD87D947-93DE-4FCA-B8FE-5367DFEE3AA5}" type="presParOf" srcId="{9521C1F3-4ED5-44E6-A3DD-D7AFDA815329}" destId="{659A0DB1-D263-48F9-B61A-F677C2919BD2}" srcOrd="6" destOrd="0" presId="urn:microsoft.com/office/officeart/2005/8/layout/orgChart1"/>
    <dgm:cxn modelId="{EAB898A6-AE0B-47A4-B183-487D761BFF34}" type="presParOf" srcId="{9521C1F3-4ED5-44E6-A3DD-D7AFDA815329}" destId="{2A373560-ABA5-4B2E-8212-289F02EC8CB4}" srcOrd="7" destOrd="0" presId="urn:microsoft.com/office/officeart/2005/8/layout/orgChart1"/>
    <dgm:cxn modelId="{68D5F07C-BC07-45E0-A4DB-D0EAEED21663}" type="presParOf" srcId="{2A373560-ABA5-4B2E-8212-289F02EC8CB4}" destId="{7F767356-070B-4FA1-BB1F-CB73DE8F92F8}" srcOrd="0" destOrd="0" presId="urn:microsoft.com/office/officeart/2005/8/layout/orgChart1"/>
    <dgm:cxn modelId="{B3FC87CE-16B4-4D3D-AACD-311D539021B9}" type="presParOf" srcId="{7F767356-070B-4FA1-BB1F-CB73DE8F92F8}" destId="{0BD3B9DA-9A8D-4662-B46B-EC5F748DB1CE}" srcOrd="0" destOrd="0" presId="urn:microsoft.com/office/officeart/2005/8/layout/orgChart1"/>
    <dgm:cxn modelId="{43A28975-5385-4249-9A2B-A105BAB7B2B6}" type="presParOf" srcId="{7F767356-070B-4FA1-BB1F-CB73DE8F92F8}" destId="{4A47EB32-424A-43B0-AA09-B8C424C70DFB}" srcOrd="1" destOrd="0" presId="urn:microsoft.com/office/officeart/2005/8/layout/orgChart1"/>
    <dgm:cxn modelId="{066B183F-5009-4D19-A598-017E3D2C87D3}" type="presParOf" srcId="{2A373560-ABA5-4B2E-8212-289F02EC8CB4}" destId="{97378EC1-CD9D-4411-84B5-645AA40EE026}" srcOrd="1" destOrd="0" presId="urn:microsoft.com/office/officeart/2005/8/layout/orgChart1"/>
    <dgm:cxn modelId="{F3435C3E-FB94-4969-8FE1-9869222DA288}" type="presParOf" srcId="{2A373560-ABA5-4B2E-8212-289F02EC8CB4}" destId="{EDB6FB02-2DF0-4E33-B0F5-CE9D0EE92549}" srcOrd="2" destOrd="0" presId="urn:microsoft.com/office/officeart/2005/8/layout/orgChart1"/>
    <dgm:cxn modelId="{73441D14-2502-43F6-AA49-75EC02E3EF6A}" type="presParOf" srcId="{ACBBF247-661B-41C6-9083-AE76A4479110}" destId="{F1346ACE-4047-4A54-9937-65C29B2ABEC7}" srcOrd="2" destOrd="0" presId="urn:microsoft.com/office/officeart/2005/8/layout/orgChart1"/>
    <dgm:cxn modelId="{683050E1-5578-4019-8A1C-464E6574E8D3}" type="presParOf" srcId="{AB38239A-23A3-45DD-B906-6249348AFA87}" destId="{0029FFCF-A588-4D92-8573-1BC79B903094}" srcOrd="2" destOrd="0" presId="urn:microsoft.com/office/officeart/2005/8/layout/orgChart1"/>
    <dgm:cxn modelId="{228CAECB-8F6C-411B-86A3-88336889F1B4}" type="presParOf" srcId="{AB38239A-23A3-45DD-B906-6249348AFA87}" destId="{52B7D254-BC10-4F7E-A009-4FBB9FB30EDA}" srcOrd="3" destOrd="0" presId="urn:microsoft.com/office/officeart/2005/8/layout/orgChart1"/>
    <dgm:cxn modelId="{08B9A42F-5471-4494-BB8B-C358B86CCAD7}" type="presParOf" srcId="{52B7D254-BC10-4F7E-A009-4FBB9FB30EDA}" destId="{F8B45351-9BAD-446C-874C-D6D27C2C185D}" srcOrd="0" destOrd="0" presId="urn:microsoft.com/office/officeart/2005/8/layout/orgChart1"/>
    <dgm:cxn modelId="{60875AB7-F706-4057-BD76-D83473D46D75}" type="presParOf" srcId="{F8B45351-9BAD-446C-874C-D6D27C2C185D}" destId="{D3BF2797-6898-4BF9-B6D5-2E8606DA400A}" srcOrd="0" destOrd="0" presId="urn:microsoft.com/office/officeart/2005/8/layout/orgChart1"/>
    <dgm:cxn modelId="{3B515893-91EF-42C4-9618-36266B942129}" type="presParOf" srcId="{F8B45351-9BAD-446C-874C-D6D27C2C185D}" destId="{C86FA6FA-FF69-4778-94CA-D66CF1EBEF2B}" srcOrd="1" destOrd="0" presId="urn:microsoft.com/office/officeart/2005/8/layout/orgChart1"/>
    <dgm:cxn modelId="{86FB6FF8-25AF-41E1-8655-4E0AD5C1D6AB}" type="presParOf" srcId="{52B7D254-BC10-4F7E-A009-4FBB9FB30EDA}" destId="{FF6AB26C-789C-465E-A83B-10A2BA733881}" srcOrd="1" destOrd="0" presId="urn:microsoft.com/office/officeart/2005/8/layout/orgChart1"/>
    <dgm:cxn modelId="{389C67C2-3C92-46B6-94AB-935C3A258C8D}" type="presParOf" srcId="{52B7D254-BC10-4F7E-A009-4FBB9FB30EDA}" destId="{19E4DD5A-B1A0-4999-B019-5DD0AA86CEEC}" srcOrd="2" destOrd="0" presId="urn:microsoft.com/office/officeart/2005/8/layout/orgChart1"/>
    <dgm:cxn modelId="{94D786FA-91A8-4A4E-846E-FE6477DEEA98}" type="presParOf" srcId="{AB38239A-23A3-45DD-B906-6249348AFA87}" destId="{341FCD78-3EB6-487D-A799-626C5CC88F7A}" srcOrd="4" destOrd="0" presId="urn:microsoft.com/office/officeart/2005/8/layout/orgChart1"/>
    <dgm:cxn modelId="{792362E6-A827-4FC2-B2C9-322D613881B0}" type="presParOf" srcId="{AB38239A-23A3-45DD-B906-6249348AFA87}" destId="{4AB8E421-9ABE-412D-AA55-303A7FA1371C}" srcOrd="5" destOrd="0" presId="urn:microsoft.com/office/officeart/2005/8/layout/orgChart1"/>
    <dgm:cxn modelId="{21F69636-09FD-4A53-AA92-B6874915700C}" type="presParOf" srcId="{4AB8E421-9ABE-412D-AA55-303A7FA1371C}" destId="{8FA828E5-6B3D-4317-8FB4-2AE351C6E686}" srcOrd="0" destOrd="0" presId="urn:microsoft.com/office/officeart/2005/8/layout/orgChart1"/>
    <dgm:cxn modelId="{713CF56E-73A1-4DA0-A239-7658E658B1E1}" type="presParOf" srcId="{8FA828E5-6B3D-4317-8FB4-2AE351C6E686}" destId="{8D0FAE8D-8248-4892-9F7F-9783FDD38822}" srcOrd="0" destOrd="0" presId="urn:microsoft.com/office/officeart/2005/8/layout/orgChart1"/>
    <dgm:cxn modelId="{94FBABEC-D9E1-4884-884C-E5F6ED88CD51}" type="presParOf" srcId="{8FA828E5-6B3D-4317-8FB4-2AE351C6E686}" destId="{B52B5069-C62A-4803-AA32-AFBF7B0BEADC}" srcOrd="1" destOrd="0" presId="urn:microsoft.com/office/officeart/2005/8/layout/orgChart1"/>
    <dgm:cxn modelId="{F74EAAC7-8D7A-49E3-8160-8AB3E8D42680}" type="presParOf" srcId="{4AB8E421-9ABE-412D-AA55-303A7FA1371C}" destId="{7EBF59BA-800F-4D37-8EB4-618C4983E79B}" srcOrd="1" destOrd="0" presId="urn:microsoft.com/office/officeart/2005/8/layout/orgChart1"/>
    <dgm:cxn modelId="{1C19EB2A-D315-4FC9-8018-DFBEBD074B93}" type="presParOf" srcId="{7EBF59BA-800F-4D37-8EB4-618C4983E79B}" destId="{3236DD9D-61EF-4EF3-8351-7DB9E127DB83}" srcOrd="0" destOrd="0" presId="urn:microsoft.com/office/officeart/2005/8/layout/orgChart1"/>
    <dgm:cxn modelId="{4F0E0A12-0198-4403-B901-DAC5402193FA}" type="presParOf" srcId="{7EBF59BA-800F-4D37-8EB4-618C4983E79B}" destId="{651BBF79-A991-4A01-843F-8D8E5DC8C6CE}" srcOrd="1" destOrd="0" presId="urn:microsoft.com/office/officeart/2005/8/layout/orgChart1"/>
    <dgm:cxn modelId="{F8B7900E-B06B-4A9D-B41F-D0C975FFF0C9}" type="presParOf" srcId="{651BBF79-A991-4A01-843F-8D8E5DC8C6CE}" destId="{0F813F9C-8E48-4995-8E46-FDA21F6BC3C1}" srcOrd="0" destOrd="0" presId="urn:microsoft.com/office/officeart/2005/8/layout/orgChart1"/>
    <dgm:cxn modelId="{31C6D4A0-F8A9-453C-AD96-3FA641EAD149}" type="presParOf" srcId="{0F813F9C-8E48-4995-8E46-FDA21F6BC3C1}" destId="{10A60E9A-8324-4C3E-89B5-51176C892813}" srcOrd="0" destOrd="0" presId="urn:microsoft.com/office/officeart/2005/8/layout/orgChart1"/>
    <dgm:cxn modelId="{4288D3B9-861C-486A-B29B-57A9B28A211C}" type="presParOf" srcId="{0F813F9C-8E48-4995-8E46-FDA21F6BC3C1}" destId="{58B14B0F-A902-4638-B9B9-7792D0CD0A98}" srcOrd="1" destOrd="0" presId="urn:microsoft.com/office/officeart/2005/8/layout/orgChart1"/>
    <dgm:cxn modelId="{062CE4AA-1303-4964-86C4-E4BE9531117E}" type="presParOf" srcId="{651BBF79-A991-4A01-843F-8D8E5DC8C6CE}" destId="{E8B546E8-7DD1-44B7-B40F-B7FE6CF55956}" srcOrd="1" destOrd="0" presId="urn:microsoft.com/office/officeart/2005/8/layout/orgChart1"/>
    <dgm:cxn modelId="{267F5D06-52E0-481C-A02E-37CB532DE8A6}" type="presParOf" srcId="{651BBF79-A991-4A01-843F-8D8E5DC8C6CE}" destId="{ACA95D5C-C21C-4722-A2B9-F8CACF44CD38}" srcOrd="2" destOrd="0" presId="urn:microsoft.com/office/officeart/2005/8/layout/orgChart1"/>
    <dgm:cxn modelId="{14879A25-C59F-4C8C-93B6-34D4FB03DEB6}" type="presParOf" srcId="{7EBF59BA-800F-4D37-8EB4-618C4983E79B}" destId="{23837135-8C4C-4673-9A4D-311ED65354A5}" srcOrd="2" destOrd="0" presId="urn:microsoft.com/office/officeart/2005/8/layout/orgChart1"/>
    <dgm:cxn modelId="{F6717BEC-3275-40B7-9BF2-2F12F0E1D64A}" type="presParOf" srcId="{7EBF59BA-800F-4D37-8EB4-618C4983E79B}" destId="{AF30BA08-00D9-48AD-84CE-06FC52818C06}" srcOrd="3" destOrd="0" presId="urn:microsoft.com/office/officeart/2005/8/layout/orgChart1"/>
    <dgm:cxn modelId="{AA657A77-0C86-43CD-B9E7-E976C5205BC7}" type="presParOf" srcId="{AF30BA08-00D9-48AD-84CE-06FC52818C06}" destId="{CEE51847-E1F0-45FC-BCEF-316212B1CA69}" srcOrd="0" destOrd="0" presId="urn:microsoft.com/office/officeart/2005/8/layout/orgChart1"/>
    <dgm:cxn modelId="{593BF5DA-87B7-45AF-8A56-491DB97929EC}" type="presParOf" srcId="{CEE51847-E1F0-45FC-BCEF-316212B1CA69}" destId="{3741CF3D-9465-4236-9A52-0A8A9A12BA72}" srcOrd="0" destOrd="0" presId="urn:microsoft.com/office/officeart/2005/8/layout/orgChart1"/>
    <dgm:cxn modelId="{1CD65EEC-6B25-4EFB-AF36-FEE93BA2FF1D}" type="presParOf" srcId="{CEE51847-E1F0-45FC-BCEF-316212B1CA69}" destId="{D0790FB1-8DD5-47F9-824D-87A13ABA4BC5}" srcOrd="1" destOrd="0" presId="urn:microsoft.com/office/officeart/2005/8/layout/orgChart1"/>
    <dgm:cxn modelId="{095DD30D-E615-4E01-92BE-4E5EF5DC726E}" type="presParOf" srcId="{AF30BA08-00D9-48AD-84CE-06FC52818C06}" destId="{858C5981-DB51-4F90-A2F9-AA8A3CF4C6FC}" srcOrd="1" destOrd="0" presId="urn:microsoft.com/office/officeart/2005/8/layout/orgChart1"/>
    <dgm:cxn modelId="{E61226BF-0ED0-4CF9-8F38-D0E740E114F1}" type="presParOf" srcId="{AF30BA08-00D9-48AD-84CE-06FC52818C06}" destId="{043B595B-5648-4112-9C3A-3871D284CC2A}" srcOrd="2" destOrd="0" presId="urn:microsoft.com/office/officeart/2005/8/layout/orgChart1"/>
    <dgm:cxn modelId="{63ADD39B-52EC-4361-8C8E-FBA7D7E4E80A}" type="presParOf" srcId="{4AB8E421-9ABE-412D-AA55-303A7FA1371C}" destId="{7D370161-F259-4719-8EE3-4104043ADAEF}" srcOrd="2" destOrd="0" presId="urn:microsoft.com/office/officeart/2005/8/layout/orgChart1"/>
    <dgm:cxn modelId="{740175C5-9785-429B-A48A-0256E08CAD87}" type="presParOf" srcId="{AB38239A-23A3-45DD-B906-6249348AFA87}" destId="{8391399C-94BB-42A4-800A-B7560D7CE02A}" srcOrd="6" destOrd="0" presId="urn:microsoft.com/office/officeart/2005/8/layout/orgChart1"/>
    <dgm:cxn modelId="{941E7061-AD50-401F-9113-A1A9DD30A51C}" type="presParOf" srcId="{AB38239A-23A3-45DD-B906-6249348AFA87}" destId="{2EF43B24-1A76-4596-A7F8-6EB37DD63014}" srcOrd="7" destOrd="0" presId="urn:microsoft.com/office/officeart/2005/8/layout/orgChart1"/>
    <dgm:cxn modelId="{16FE2522-38AB-4BCC-B320-5C36E0663D0E}" type="presParOf" srcId="{2EF43B24-1A76-4596-A7F8-6EB37DD63014}" destId="{B3F0F882-2223-4BAB-8DCC-1E16F238C189}" srcOrd="0" destOrd="0" presId="urn:microsoft.com/office/officeart/2005/8/layout/orgChart1"/>
    <dgm:cxn modelId="{EF63751B-CE47-4193-888B-65ACFF19052F}" type="presParOf" srcId="{B3F0F882-2223-4BAB-8DCC-1E16F238C189}" destId="{07FFAD24-EAB7-480E-B250-59705C971C8B}" srcOrd="0" destOrd="0" presId="urn:microsoft.com/office/officeart/2005/8/layout/orgChart1"/>
    <dgm:cxn modelId="{EE013990-8A11-4E24-A701-25AC2BE5D8B1}" type="presParOf" srcId="{B3F0F882-2223-4BAB-8DCC-1E16F238C189}" destId="{0BB3EFCF-BA87-41E5-9970-26163329A96A}" srcOrd="1" destOrd="0" presId="urn:microsoft.com/office/officeart/2005/8/layout/orgChart1"/>
    <dgm:cxn modelId="{23872F6D-8CA5-44E4-933C-C4CF4EB865F0}" type="presParOf" srcId="{2EF43B24-1A76-4596-A7F8-6EB37DD63014}" destId="{296959AA-5FBF-441F-9FE3-7EA0CE97A5DE}" srcOrd="1" destOrd="0" presId="urn:microsoft.com/office/officeart/2005/8/layout/orgChart1"/>
    <dgm:cxn modelId="{4DDB7099-F2FA-4A6E-995E-463A4BE2173D}" type="presParOf" srcId="{296959AA-5FBF-441F-9FE3-7EA0CE97A5DE}" destId="{4ADB9569-7643-4AC9-9621-66E0D7D3D428}" srcOrd="0" destOrd="0" presId="urn:microsoft.com/office/officeart/2005/8/layout/orgChart1"/>
    <dgm:cxn modelId="{3AD1A57D-848C-49C0-9CF8-9F9B7B8F5DB8}" type="presParOf" srcId="{296959AA-5FBF-441F-9FE3-7EA0CE97A5DE}" destId="{AB02E4EA-57C5-4460-947E-73C680C284CB}" srcOrd="1" destOrd="0" presId="urn:microsoft.com/office/officeart/2005/8/layout/orgChart1"/>
    <dgm:cxn modelId="{6CFA76D6-ED77-4B66-B3FA-253038B2EADE}" type="presParOf" srcId="{AB02E4EA-57C5-4460-947E-73C680C284CB}" destId="{3FA1BED2-BEED-44FC-B61A-D8D73C7C476F}" srcOrd="0" destOrd="0" presId="urn:microsoft.com/office/officeart/2005/8/layout/orgChart1"/>
    <dgm:cxn modelId="{54059869-BCAA-40C8-8651-41D6CEAE24B2}" type="presParOf" srcId="{3FA1BED2-BEED-44FC-B61A-D8D73C7C476F}" destId="{FAEB4F36-8CB1-41C1-9334-89BE1A83F362}" srcOrd="0" destOrd="0" presId="urn:microsoft.com/office/officeart/2005/8/layout/orgChart1"/>
    <dgm:cxn modelId="{B10E878E-95A9-4CBD-B283-9F532E9D123A}" type="presParOf" srcId="{3FA1BED2-BEED-44FC-B61A-D8D73C7C476F}" destId="{1C5AB7F0-A0BE-4981-8A7C-FE587DC8F4EE}" srcOrd="1" destOrd="0" presId="urn:microsoft.com/office/officeart/2005/8/layout/orgChart1"/>
    <dgm:cxn modelId="{AF645B89-490D-4670-B022-271B79688670}" type="presParOf" srcId="{AB02E4EA-57C5-4460-947E-73C680C284CB}" destId="{0CA33695-1466-4397-BF86-CFF299E232CD}" srcOrd="1" destOrd="0" presId="urn:microsoft.com/office/officeart/2005/8/layout/orgChart1"/>
    <dgm:cxn modelId="{CDA88071-90BF-46C2-BBE1-F36100769308}" type="presParOf" srcId="{AB02E4EA-57C5-4460-947E-73C680C284CB}" destId="{B4A38414-4B80-4395-AD9C-DF5997288468}" srcOrd="2" destOrd="0" presId="urn:microsoft.com/office/officeart/2005/8/layout/orgChart1"/>
    <dgm:cxn modelId="{0EA551D8-462C-4837-88DE-B5140AA2E34D}" type="presParOf" srcId="{2EF43B24-1A76-4596-A7F8-6EB37DD63014}" destId="{7153DEE4-CEF9-450F-8A55-5690B5D08D5E}" srcOrd="2" destOrd="0" presId="urn:microsoft.com/office/officeart/2005/8/layout/orgChart1"/>
    <dgm:cxn modelId="{A2F42ABF-6177-41BB-A67A-96E2E50C3D93}" type="presParOf" srcId="{0E7E7463-0C26-44FC-A944-B5AB3AF86104}" destId="{A79FAF61-65B2-4A34-B1C6-B0895BF810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8254CC-EDAF-4AA5-8610-312171BED29C}" type="doc">
      <dgm:prSet loTypeId="urn:microsoft.com/office/officeart/2005/8/layout/orgChart1" loCatId="hierarchy" qsTypeId="urn:microsoft.com/office/officeart/2005/8/quickstyle/simple1" qsCatId="simple" csTypeId="urn:microsoft.com/office/officeart/2005/8/colors/accent5_2" csCatId="accent5" phldr="1"/>
      <dgm:spPr/>
      <dgm:t>
        <a:bodyPr/>
        <a:lstStyle/>
        <a:p>
          <a:endParaRPr lang="en-GB"/>
        </a:p>
      </dgm:t>
    </dgm:pt>
    <dgm:pt modelId="{F60245DA-390B-40F6-95A8-477C3F747615}">
      <dgm:prSet phldrT="[Text]"/>
      <dgm:spPr/>
      <dgm:t>
        <a:bodyPr/>
        <a:lstStyle/>
        <a:p>
          <a:r>
            <a:rPr lang="en-GB"/>
            <a:t>Healthwatch</a:t>
          </a:r>
        </a:p>
      </dgm:t>
    </dgm:pt>
    <dgm:pt modelId="{087ADA6A-247A-4C30-AB17-FC7853120D49}" type="parTrans" cxnId="{22BCD5CB-87F4-45E2-B6A5-9A57FF71F443}">
      <dgm:prSet/>
      <dgm:spPr/>
      <dgm:t>
        <a:bodyPr/>
        <a:lstStyle/>
        <a:p>
          <a:endParaRPr lang="en-GB"/>
        </a:p>
      </dgm:t>
    </dgm:pt>
    <dgm:pt modelId="{61021B37-CF22-4BD7-8906-9C5C553FF1A8}" type="sibTrans" cxnId="{22BCD5CB-87F4-45E2-B6A5-9A57FF71F443}">
      <dgm:prSet/>
      <dgm:spPr/>
      <dgm:t>
        <a:bodyPr/>
        <a:lstStyle/>
        <a:p>
          <a:endParaRPr lang="en-GB"/>
        </a:p>
      </dgm:t>
    </dgm:pt>
    <dgm:pt modelId="{01A9EE35-13F6-4CFB-822A-DE6849C2092D}">
      <dgm:prSet phldrT="[Text]"/>
      <dgm:spPr/>
      <dgm:t>
        <a:bodyPr/>
        <a:lstStyle/>
        <a:p>
          <a:r>
            <a:rPr lang="en-GB"/>
            <a:t>Specific consultation engagement</a:t>
          </a:r>
        </a:p>
      </dgm:t>
    </dgm:pt>
    <dgm:pt modelId="{0D87CB90-47E2-487A-BFEC-337492C95FB5}" type="parTrans" cxnId="{B68AA084-904B-4BA0-BEB8-B01BA34819F2}">
      <dgm:prSet/>
      <dgm:spPr/>
      <dgm:t>
        <a:bodyPr/>
        <a:lstStyle/>
        <a:p>
          <a:endParaRPr lang="en-GB"/>
        </a:p>
      </dgm:t>
    </dgm:pt>
    <dgm:pt modelId="{35C54C73-4995-49F3-B4D5-377DD64DABDF}" type="sibTrans" cxnId="{B68AA084-904B-4BA0-BEB8-B01BA34819F2}">
      <dgm:prSet/>
      <dgm:spPr/>
      <dgm:t>
        <a:bodyPr/>
        <a:lstStyle/>
        <a:p>
          <a:endParaRPr lang="en-GB"/>
        </a:p>
      </dgm:t>
    </dgm:pt>
    <dgm:pt modelId="{2BB0E013-1E23-4EA8-AD73-999A32382241}">
      <dgm:prSet phldrT="[Text]" phldr="0"/>
      <dgm:spPr/>
      <dgm:t>
        <a:bodyPr/>
        <a:lstStyle/>
        <a:p>
          <a:r>
            <a:rPr lang="en-GB">
              <a:latin typeface="Aptos Display" panose="02110004020202020204"/>
            </a:rPr>
            <a:t>Events</a:t>
          </a:r>
          <a:endParaRPr lang="en-GB"/>
        </a:p>
      </dgm:t>
    </dgm:pt>
    <dgm:pt modelId="{10AA59F4-2711-4595-87D0-33FABC7EC4B1}" type="parTrans" cxnId="{B7B5E82B-AE68-4119-9A9C-A4F09C00F0B0}">
      <dgm:prSet/>
      <dgm:spPr/>
      <dgm:t>
        <a:bodyPr/>
        <a:lstStyle/>
        <a:p>
          <a:endParaRPr lang="en-GB"/>
        </a:p>
      </dgm:t>
    </dgm:pt>
    <dgm:pt modelId="{32024F8F-CA90-4C2A-9C38-605EB819BBD8}" type="sibTrans" cxnId="{B7B5E82B-AE68-4119-9A9C-A4F09C00F0B0}">
      <dgm:prSet/>
      <dgm:spPr/>
      <dgm:t>
        <a:bodyPr/>
        <a:lstStyle/>
        <a:p>
          <a:endParaRPr lang="en-GB"/>
        </a:p>
      </dgm:t>
    </dgm:pt>
    <dgm:pt modelId="{7CF9A5FD-A487-4146-91E5-F9AE3875AED6}">
      <dgm:prSet phldrT="[Text]" phldr="0"/>
      <dgm:spPr/>
      <dgm:t>
        <a:bodyPr/>
        <a:lstStyle/>
        <a:p>
          <a:pPr rtl="0"/>
          <a:r>
            <a:rPr lang="en-GB">
              <a:latin typeface="Aptos Display" panose="02110004020202020204"/>
            </a:rPr>
            <a:t>Advocating and facilitating co-production</a:t>
          </a:r>
          <a:endParaRPr lang="en-GB"/>
        </a:p>
      </dgm:t>
    </dgm:pt>
    <dgm:pt modelId="{864410CF-579B-4B9D-ADC6-052786732513}" type="parTrans" cxnId="{702820E1-075D-405C-B82B-634611042C06}">
      <dgm:prSet/>
      <dgm:spPr/>
      <dgm:t>
        <a:bodyPr/>
        <a:lstStyle/>
        <a:p>
          <a:endParaRPr lang="en-GB"/>
        </a:p>
      </dgm:t>
    </dgm:pt>
    <dgm:pt modelId="{109EC738-669C-455E-B738-2D26F0838B3A}" type="sibTrans" cxnId="{702820E1-075D-405C-B82B-634611042C06}">
      <dgm:prSet/>
      <dgm:spPr/>
      <dgm:t>
        <a:bodyPr/>
        <a:lstStyle/>
        <a:p>
          <a:endParaRPr lang="en-GB"/>
        </a:p>
      </dgm:t>
    </dgm:pt>
    <dgm:pt modelId="{A34AA13F-4D37-434B-B92B-A37F04D40DC1}">
      <dgm:prSet phldr="0"/>
      <dgm:spPr/>
      <dgm:t>
        <a:bodyPr/>
        <a:lstStyle/>
        <a:p>
          <a:pPr rtl="0"/>
          <a:r>
            <a:rPr lang="en-GB">
              <a:latin typeface="Aptos Display" panose="02110004020202020204"/>
            </a:rPr>
            <a:t>Public awareness raising</a:t>
          </a:r>
          <a:endParaRPr lang="en-GB"/>
        </a:p>
      </dgm:t>
    </dgm:pt>
    <dgm:pt modelId="{E6067D19-9751-4792-B719-F8A3428BC397}" type="parTrans" cxnId="{263FE2D6-8A8C-4F96-911F-3A3E3DE4DF17}">
      <dgm:prSet/>
      <dgm:spPr/>
      <dgm:t>
        <a:bodyPr/>
        <a:lstStyle/>
        <a:p>
          <a:endParaRPr lang="en-GB"/>
        </a:p>
      </dgm:t>
    </dgm:pt>
    <dgm:pt modelId="{8C286A1A-B996-49B0-831A-186D9DF8725C}" type="sibTrans" cxnId="{263FE2D6-8A8C-4F96-911F-3A3E3DE4DF17}">
      <dgm:prSet/>
      <dgm:spPr/>
      <dgm:t>
        <a:bodyPr/>
        <a:lstStyle/>
        <a:p>
          <a:endParaRPr lang="en-GB"/>
        </a:p>
      </dgm:t>
    </dgm:pt>
    <dgm:pt modelId="{29D890F4-B3FB-4A0E-B134-72F8A9933D03}" type="pres">
      <dgm:prSet presAssocID="{288254CC-EDAF-4AA5-8610-312171BED29C}" presName="hierChild1" presStyleCnt="0">
        <dgm:presLayoutVars>
          <dgm:orgChart val="1"/>
          <dgm:chPref val="1"/>
          <dgm:dir/>
          <dgm:animOne val="branch"/>
          <dgm:animLvl val="lvl"/>
          <dgm:resizeHandles/>
        </dgm:presLayoutVars>
      </dgm:prSet>
      <dgm:spPr/>
    </dgm:pt>
    <dgm:pt modelId="{0E7E7463-0C26-44FC-A944-B5AB3AF86104}" type="pres">
      <dgm:prSet presAssocID="{F60245DA-390B-40F6-95A8-477C3F747615}" presName="hierRoot1" presStyleCnt="0">
        <dgm:presLayoutVars>
          <dgm:hierBranch val="init"/>
        </dgm:presLayoutVars>
      </dgm:prSet>
      <dgm:spPr/>
    </dgm:pt>
    <dgm:pt modelId="{BE6EDF4D-10CC-4E9F-B7D8-5B79DFF095A5}" type="pres">
      <dgm:prSet presAssocID="{F60245DA-390B-40F6-95A8-477C3F747615}" presName="rootComposite1" presStyleCnt="0"/>
      <dgm:spPr/>
    </dgm:pt>
    <dgm:pt modelId="{30B57034-ACA0-44F5-94BE-4DD8B62205B2}" type="pres">
      <dgm:prSet presAssocID="{F60245DA-390B-40F6-95A8-477C3F747615}" presName="rootText1" presStyleLbl="node0" presStyleIdx="0" presStyleCnt="1">
        <dgm:presLayoutVars>
          <dgm:chPref val="3"/>
        </dgm:presLayoutVars>
      </dgm:prSet>
      <dgm:spPr/>
    </dgm:pt>
    <dgm:pt modelId="{E50F0520-4267-46E2-A363-6DAB154B737A}" type="pres">
      <dgm:prSet presAssocID="{F60245DA-390B-40F6-95A8-477C3F747615}" presName="rootConnector1" presStyleLbl="node1" presStyleIdx="0" presStyleCnt="0"/>
      <dgm:spPr/>
    </dgm:pt>
    <dgm:pt modelId="{AB38239A-23A3-45DD-B906-6249348AFA87}" type="pres">
      <dgm:prSet presAssocID="{F60245DA-390B-40F6-95A8-477C3F747615}" presName="hierChild2" presStyleCnt="0"/>
      <dgm:spPr/>
    </dgm:pt>
    <dgm:pt modelId="{FF1C8B15-B83E-4F18-ACD3-87F8315007D4}" type="pres">
      <dgm:prSet presAssocID="{0D87CB90-47E2-487A-BFEC-337492C95FB5}" presName="Name37" presStyleLbl="parChTrans1D2" presStyleIdx="0" presStyleCnt="4"/>
      <dgm:spPr/>
    </dgm:pt>
    <dgm:pt modelId="{ACBBF247-661B-41C6-9083-AE76A4479110}" type="pres">
      <dgm:prSet presAssocID="{01A9EE35-13F6-4CFB-822A-DE6849C2092D}" presName="hierRoot2" presStyleCnt="0">
        <dgm:presLayoutVars>
          <dgm:hierBranch val="init"/>
        </dgm:presLayoutVars>
      </dgm:prSet>
      <dgm:spPr/>
    </dgm:pt>
    <dgm:pt modelId="{E569C022-C5A0-456B-AA32-A0ADEEF16C2B}" type="pres">
      <dgm:prSet presAssocID="{01A9EE35-13F6-4CFB-822A-DE6849C2092D}" presName="rootComposite" presStyleCnt="0"/>
      <dgm:spPr/>
    </dgm:pt>
    <dgm:pt modelId="{658AB2A9-8C2C-408C-81DC-A808B3E4F456}" type="pres">
      <dgm:prSet presAssocID="{01A9EE35-13F6-4CFB-822A-DE6849C2092D}" presName="rootText" presStyleLbl="node2" presStyleIdx="0" presStyleCnt="4">
        <dgm:presLayoutVars>
          <dgm:chPref val="3"/>
        </dgm:presLayoutVars>
      </dgm:prSet>
      <dgm:spPr/>
    </dgm:pt>
    <dgm:pt modelId="{8862D3CE-CEDF-4ECC-BF8C-A2D122D2F1DD}" type="pres">
      <dgm:prSet presAssocID="{01A9EE35-13F6-4CFB-822A-DE6849C2092D}" presName="rootConnector" presStyleLbl="node2" presStyleIdx="0" presStyleCnt="4"/>
      <dgm:spPr/>
    </dgm:pt>
    <dgm:pt modelId="{9521C1F3-4ED5-44E6-A3DD-D7AFDA815329}" type="pres">
      <dgm:prSet presAssocID="{01A9EE35-13F6-4CFB-822A-DE6849C2092D}" presName="hierChild4" presStyleCnt="0"/>
      <dgm:spPr/>
    </dgm:pt>
    <dgm:pt modelId="{F1346ACE-4047-4A54-9937-65C29B2ABEC7}" type="pres">
      <dgm:prSet presAssocID="{01A9EE35-13F6-4CFB-822A-DE6849C2092D}" presName="hierChild5" presStyleCnt="0"/>
      <dgm:spPr/>
    </dgm:pt>
    <dgm:pt modelId="{0029FFCF-A588-4D92-8573-1BC79B903094}" type="pres">
      <dgm:prSet presAssocID="{10AA59F4-2711-4595-87D0-33FABC7EC4B1}" presName="Name37" presStyleLbl="parChTrans1D2" presStyleIdx="1" presStyleCnt="4"/>
      <dgm:spPr/>
    </dgm:pt>
    <dgm:pt modelId="{52B7D254-BC10-4F7E-A009-4FBB9FB30EDA}" type="pres">
      <dgm:prSet presAssocID="{2BB0E013-1E23-4EA8-AD73-999A32382241}" presName="hierRoot2" presStyleCnt="0">
        <dgm:presLayoutVars>
          <dgm:hierBranch val="init"/>
        </dgm:presLayoutVars>
      </dgm:prSet>
      <dgm:spPr/>
    </dgm:pt>
    <dgm:pt modelId="{F8B45351-9BAD-446C-874C-D6D27C2C185D}" type="pres">
      <dgm:prSet presAssocID="{2BB0E013-1E23-4EA8-AD73-999A32382241}" presName="rootComposite" presStyleCnt="0"/>
      <dgm:spPr/>
    </dgm:pt>
    <dgm:pt modelId="{D3BF2797-6898-4BF9-B6D5-2E8606DA400A}" type="pres">
      <dgm:prSet presAssocID="{2BB0E013-1E23-4EA8-AD73-999A32382241}" presName="rootText" presStyleLbl="node2" presStyleIdx="1" presStyleCnt="4">
        <dgm:presLayoutVars>
          <dgm:chPref val="3"/>
        </dgm:presLayoutVars>
      </dgm:prSet>
      <dgm:spPr/>
    </dgm:pt>
    <dgm:pt modelId="{C86FA6FA-FF69-4778-94CA-D66CF1EBEF2B}" type="pres">
      <dgm:prSet presAssocID="{2BB0E013-1E23-4EA8-AD73-999A32382241}" presName="rootConnector" presStyleLbl="node2" presStyleIdx="1" presStyleCnt="4"/>
      <dgm:spPr/>
    </dgm:pt>
    <dgm:pt modelId="{FF6AB26C-789C-465E-A83B-10A2BA733881}" type="pres">
      <dgm:prSet presAssocID="{2BB0E013-1E23-4EA8-AD73-999A32382241}" presName="hierChild4" presStyleCnt="0"/>
      <dgm:spPr/>
    </dgm:pt>
    <dgm:pt modelId="{19E4DD5A-B1A0-4999-B019-5DD0AA86CEEC}" type="pres">
      <dgm:prSet presAssocID="{2BB0E013-1E23-4EA8-AD73-999A32382241}" presName="hierChild5" presStyleCnt="0"/>
      <dgm:spPr/>
    </dgm:pt>
    <dgm:pt modelId="{341FCD78-3EB6-487D-A799-626C5CC88F7A}" type="pres">
      <dgm:prSet presAssocID="{864410CF-579B-4B9D-ADC6-052786732513}" presName="Name37" presStyleLbl="parChTrans1D2" presStyleIdx="2" presStyleCnt="4"/>
      <dgm:spPr/>
    </dgm:pt>
    <dgm:pt modelId="{4AB8E421-9ABE-412D-AA55-303A7FA1371C}" type="pres">
      <dgm:prSet presAssocID="{7CF9A5FD-A487-4146-91E5-F9AE3875AED6}" presName="hierRoot2" presStyleCnt="0">
        <dgm:presLayoutVars>
          <dgm:hierBranch val="init"/>
        </dgm:presLayoutVars>
      </dgm:prSet>
      <dgm:spPr/>
    </dgm:pt>
    <dgm:pt modelId="{8FA828E5-6B3D-4317-8FB4-2AE351C6E686}" type="pres">
      <dgm:prSet presAssocID="{7CF9A5FD-A487-4146-91E5-F9AE3875AED6}" presName="rootComposite" presStyleCnt="0"/>
      <dgm:spPr/>
    </dgm:pt>
    <dgm:pt modelId="{8D0FAE8D-8248-4892-9F7F-9783FDD38822}" type="pres">
      <dgm:prSet presAssocID="{7CF9A5FD-A487-4146-91E5-F9AE3875AED6}" presName="rootText" presStyleLbl="node2" presStyleIdx="2" presStyleCnt="4">
        <dgm:presLayoutVars>
          <dgm:chPref val="3"/>
        </dgm:presLayoutVars>
      </dgm:prSet>
      <dgm:spPr/>
    </dgm:pt>
    <dgm:pt modelId="{B52B5069-C62A-4803-AA32-AFBF7B0BEADC}" type="pres">
      <dgm:prSet presAssocID="{7CF9A5FD-A487-4146-91E5-F9AE3875AED6}" presName="rootConnector" presStyleLbl="node2" presStyleIdx="2" presStyleCnt="4"/>
      <dgm:spPr/>
    </dgm:pt>
    <dgm:pt modelId="{7EBF59BA-800F-4D37-8EB4-618C4983E79B}" type="pres">
      <dgm:prSet presAssocID="{7CF9A5FD-A487-4146-91E5-F9AE3875AED6}" presName="hierChild4" presStyleCnt="0"/>
      <dgm:spPr/>
    </dgm:pt>
    <dgm:pt modelId="{7D370161-F259-4719-8EE3-4104043ADAEF}" type="pres">
      <dgm:prSet presAssocID="{7CF9A5FD-A487-4146-91E5-F9AE3875AED6}" presName="hierChild5" presStyleCnt="0"/>
      <dgm:spPr/>
    </dgm:pt>
    <dgm:pt modelId="{8391399C-94BB-42A4-800A-B7560D7CE02A}" type="pres">
      <dgm:prSet presAssocID="{E6067D19-9751-4792-B719-F8A3428BC397}" presName="Name37" presStyleLbl="parChTrans1D2" presStyleIdx="3" presStyleCnt="4"/>
      <dgm:spPr/>
    </dgm:pt>
    <dgm:pt modelId="{2EF43B24-1A76-4596-A7F8-6EB37DD63014}" type="pres">
      <dgm:prSet presAssocID="{A34AA13F-4D37-434B-B92B-A37F04D40DC1}" presName="hierRoot2" presStyleCnt="0">
        <dgm:presLayoutVars>
          <dgm:hierBranch val="init"/>
        </dgm:presLayoutVars>
      </dgm:prSet>
      <dgm:spPr/>
    </dgm:pt>
    <dgm:pt modelId="{B3F0F882-2223-4BAB-8DCC-1E16F238C189}" type="pres">
      <dgm:prSet presAssocID="{A34AA13F-4D37-434B-B92B-A37F04D40DC1}" presName="rootComposite" presStyleCnt="0"/>
      <dgm:spPr/>
    </dgm:pt>
    <dgm:pt modelId="{07FFAD24-EAB7-480E-B250-59705C971C8B}" type="pres">
      <dgm:prSet presAssocID="{A34AA13F-4D37-434B-B92B-A37F04D40DC1}" presName="rootText" presStyleLbl="node2" presStyleIdx="3" presStyleCnt="4">
        <dgm:presLayoutVars>
          <dgm:chPref val="3"/>
        </dgm:presLayoutVars>
      </dgm:prSet>
      <dgm:spPr/>
    </dgm:pt>
    <dgm:pt modelId="{0BB3EFCF-BA87-41E5-9970-26163329A96A}" type="pres">
      <dgm:prSet presAssocID="{A34AA13F-4D37-434B-B92B-A37F04D40DC1}" presName="rootConnector" presStyleLbl="node2" presStyleIdx="3" presStyleCnt="4"/>
      <dgm:spPr/>
    </dgm:pt>
    <dgm:pt modelId="{296959AA-5FBF-441F-9FE3-7EA0CE97A5DE}" type="pres">
      <dgm:prSet presAssocID="{A34AA13F-4D37-434B-B92B-A37F04D40DC1}" presName="hierChild4" presStyleCnt="0"/>
      <dgm:spPr/>
    </dgm:pt>
    <dgm:pt modelId="{7153DEE4-CEF9-450F-8A55-5690B5D08D5E}" type="pres">
      <dgm:prSet presAssocID="{A34AA13F-4D37-434B-B92B-A37F04D40DC1}" presName="hierChild5" presStyleCnt="0"/>
      <dgm:spPr/>
    </dgm:pt>
    <dgm:pt modelId="{A79FAF61-65B2-4A34-B1C6-B0895BF8100F}" type="pres">
      <dgm:prSet presAssocID="{F60245DA-390B-40F6-95A8-477C3F747615}" presName="hierChild3" presStyleCnt="0"/>
      <dgm:spPr/>
    </dgm:pt>
  </dgm:ptLst>
  <dgm:cxnLst>
    <dgm:cxn modelId="{65034609-6180-4C22-A749-C5EA1CC3AA8B}" type="presOf" srcId="{10AA59F4-2711-4595-87D0-33FABC7EC4B1}" destId="{0029FFCF-A588-4D92-8573-1BC79B903094}" srcOrd="0" destOrd="0" presId="urn:microsoft.com/office/officeart/2005/8/layout/orgChart1"/>
    <dgm:cxn modelId="{01581018-7235-4B36-894A-1ADD1035B83A}" type="presOf" srcId="{E6067D19-9751-4792-B719-F8A3428BC397}" destId="{8391399C-94BB-42A4-800A-B7560D7CE02A}" srcOrd="0" destOrd="0" presId="urn:microsoft.com/office/officeart/2005/8/layout/orgChart1"/>
    <dgm:cxn modelId="{B7B5E82B-AE68-4119-9A9C-A4F09C00F0B0}" srcId="{F60245DA-390B-40F6-95A8-477C3F747615}" destId="{2BB0E013-1E23-4EA8-AD73-999A32382241}" srcOrd="1" destOrd="0" parTransId="{10AA59F4-2711-4595-87D0-33FABC7EC4B1}" sibTransId="{32024F8F-CA90-4C2A-9C38-605EB819BBD8}"/>
    <dgm:cxn modelId="{F00CFF31-48B7-412B-9A5F-A8444A24A032}" type="presOf" srcId="{F60245DA-390B-40F6-95A8-477C3F747615}" destId="{E50F0520-4267-46E2-A363-6DAB154B737A}" srcOrd="1" destOrd="0" presId="urn:microsoft.com/office/officeart/2005/8/layout/orgChart1"/>
    <dgm:cxn modelId="{97E0E532-1634-4638-AA55-D570360C9585}" type="presOf" srcId="{2BB0E013-1E23-4EA8-AD73-999A32382241}" destId="{D3BF2797-6898-4BF9-B6D5-2E8606DA400A}" srcOrd="0" destOrd="0" presId="urn:microsoft.com/office/officeart/2005/8/layout/orgChart1"/>
    <dgm:cxn modelId="{81C11A5E-9146-424E-8EEA-D5F48794C68E}" type="presOf" srcId="{288254CC-EDAF-4AA5-8610-312171BED29C}" destId="{29D890F4-B3FB-4A0E-B134-72F8A9933D03}" srcOrd="0" destOrd="0" presId="urn:microsoft.com/office/officeart/2005/8/layout/orgChart1"/>
    <dgm:cxn modelId="{3D13E043-7E81-4855-BD78-B86AFF27AD45}" type="presOf" srcId="{F60245DA-390B-40F6-95A8-477C3F747615}" destId="{30B57034-ACA0-44F5-94BE-4DD8B62205B2}" srcOrd="0" destOrd="0" presId="urn:microsoft.com/office/officeart/2005/8/layout/orgChart1"/>
    <dgm:cxn modelId="{0BF79144-1A12-4691-9B50-3587B87B8A55}" type="presOf" srcId="{01A9EE35-13F6-4CFB-822A-DE6849C2092D}" destId="{658AB2A9-8C2C-408C-81DC-A808B3E4F456}" srcOrd="0" destOrd="0" presId="urn:microsoft.com/office/officeart/2005/8/layout/orgChart1"/>
    <dgm:cxn modelId="{93AC7069-81BC-4AC0-B7F2-056E2AD26991}" type="presOf" srcId="{A34AA13F-4D37-434B-B92B-A37F04D40DC1}" destId="{0BB3EFCF-BA87-41E5-9970-26163329A96A}" srcOrd="1" destOrd="0" presId="urn:microsoft.com/office/officeart/2005/8/layout/orgChart1"/>
    <dgm:cxn modelId="{323B9E72-FA8B-4419-891B-A11B6B1172BA}" type="presOf" srcId="{A34AA13F-4D37-434B-B92B-A37F04D40DC1}" destId="{07FFAD24-EAB7-480E-B250-59705C971C8B}" srcOrd="0" destOrd="0" presId="urn:microsoft.com/office/officeart/2005/8/layout/orgChart1"/>
    <dgm:cxn modelId="{B68AA084-904B-4BA0-BEB8-B01BA34819F2}" srcId="{F60245DA-390B-40F6-95A8-477C3F747615}" destId="{01A9EE35-13F6-4CFB-822A-DE6849C2092D}" srcOrd="0" destOrd="0" parTransId="{0D87CB90-47E2-487A-BFEC-337492C95FB5}" sibTransId="{35C54C73-4995-49F3-B4D5-377DD64DABDF}"/>
    <dgm:cxn modelId="{818BF990-1B3C-4793-9DE5-5FB1D7AAAD2F}" type="presOf" srcId="{7CF9A5FD-A487-4146-91E5-F9AE3875AED6}" destId="{B52B5069-C62A-4803-AA32-AFBF7B0BEADC}" srcOrd="1" destOrd="0" presId="urn:microsoft.com/office/officeart/2005/8/layout/orgChart1"/>
    <dgm:cxn modelId="{BC8B6A9A-1914-46CB-9FEC-6DAD940CEE0D}" type="presOf" srcId="{0D87CB90-47E2-487A-BFEC-337492C95FB5}" destId="{FF1C8B15-B83E-4F18-ACD3-87F8315007D4}" srcOrd="0" destOrd="0" presId="urn:microsoft.com/office/officeart/2005/8/layout/orgChart1"/>
    <dgm:cxn modelId="{BE71DDA7-19C3-4E9B-9836-098E1FD95187}" type="presOf" srcId="{01A9EE35-13F6-4CFB-822A-DE6849C2092D}" destId="{8862D3CE-CEDF-4ECC-BF8C-A2D122D2F1DD}" srcOrd="1" destOrd="0" presId="urn:microsoft.com/office/officeart/2005/8/layout/orgChart1"/>
    <dgm:cxn modelId="{2966A4C7-CAE4-4936-8AB1-59687F696A82}" type="presOf" srcId="{864410CF-579B-4B9D-ADC6-052786732513}" destId="{341FCD78-3EB6-487D-A799-626C5CC88F7A}" srcOrd="0" destOrd="0" presId="urn:microsoft.com/office/officeart/2005/8/layout/orgChart1"/>
    <dgm:cxn modelId="{22BCD5CB-87F4-45E2-B6A5-9A57FF71F443}" srcId="{288254CC-EDAF-4AA5-8610-312171BED29C}" destId="{F60245DA-390B-40F6-95A8-477C3F747615}" srcOrd="0" destOrd="0" parTransId="{087ADA6A-247A-4C30-AB17-FC7853120D49}" sibTransId="{61021B37-CF22-4BD7-8906-9C5C553FF1A8}"/>
    <dgm:cxn modelId="{263FE2D6-8A8C-4F96-911F-3A3E3DE4DF17}" srcId="{F60245DA-390B-40F6-95A8-477C3F747615}" destId="{A34AA13F-4D37-434B-B92B-A37F04D40DC1}" srcOrd="3" destOrd="0" parTransId="{E6067D19-9751-4792-B719-F8A3428BC397}" sibTransId="{8C286A1A-B996-49B0-831A-186D9DF8725C}"/>
    <dgm:cxn modelId="{702820E1-075D-405C-B82B-634611042C06}" srcId="{F60245DA-390B-40F6-95A8-477C3F747615}" destId="{7CF9A5FD-A487-4146-91E5-F9AE3875AED6}" srcOrd="2" destOrd="0" parTransId="{864410CF-579B-4B9D-ADC6-052786732513}" sibTransId="{109EC738-669C-455E-B738-2D26F0838B3A}"/>
    <dgm:cxn modelId="{F0C7A6E5-294F-4CA9-ABEF-32D9C0C7509B}" type="presOf" srcId="{7CF9A5FD-A487-4146-91E5-F9AE3875AED6}" destId="{8D0FAE8D-8248-4892-9F7F-9783FDD38822}" srcOrd="0" destOrd="0" presId="urn:microsoft.com/office/officeart/2005/8/layout/orgChart1"/>
    <dgm:cxn modelId="{B99AA1F0-4B21-4E6B-9942-736F4B2A0F5B}" type="presOf" srcId="{2BB0E013-1E23-4EA8-AD73-999A32382241}" destId="{C86FA6FA-FF69-4778-94CA-D66CF1EBEF2B}" srcOrd="1" destOrd="0" presId="urn:microsoft.com/office/officeart/2005/8/layout/orgChart1"/>
    <dgm:cxn modelId="{55045147-9AF1-48D2-B733-62763ECBBB1C}" type="presParOf" srcId="{29D890F4-B3FB-4A0E-B134-72F8A9933D03}" destId="{0E7E7463-0C26-44FC-A944-B5AB3AF86104}" srcOrd="0" destOrd="0" presId="urn:microsoft.com/office/officeart/2005/8/layout/orgChart1"/>
    <dgm:cxn modelId="{C65DE43F-38E1-4086-AF87-FD5E744C9828}" type="presParOf" srcId="{0E7E7463-0C26-44FC-A944-B5AB3AF86104}" destId="{BE6EDF4D-10CC-4E9F-B7D8-5B79DFF095A5}" srcOrd="0" destOrd="0" presId="urn:microsoft.com/office/officeart/2005/8/layout/orgChart1"/>
    <dgm:cxn modelId="{A2E36C69-9DCC-43A6-93AE-318381B47C81}" type="presParOf" srcId="{BE6EDF4D-10CC-4E9F-B7D8-5B79DFF095A5}" destId="{30B57034-ACA0-44F5-94BE-4DD8B62205B2}" srcOrd="0" destOrd="0" presId="urn:microsoft.com/office/officeart/2005/8/layout/orgChart1"/>
    <dgm:cxn modelId="{7EFC4C2D-3104-4F14-95A6-7D2E673A63D5}" type="presParOf" srcId="{BE6EDF4D-10CC-4E9F-B7D8-5B79DFF095A5}" destId="{E50F0520-4267-46E2-A363-6DAB154B737A}" srcOrd="1" destOrd="0" presId="urn:microsoft.com/office/officeart/2005/8/layout/orgChart1"/>
    <dgm:cxn modelId="{27F5B888-AF77-4C03-A1E7-337164766545}" type="presParOf" srcId="{0E7E7463-0C26-44FC-A944-B5AB3AF86104}" destId="{AB38239A-23A3-45DD-B906-6249348AFA87}" srcOrd="1" destOrd="0" presId="urn:microsoft.com/office/officeart/2005/8/layout/orgChart1"/>
    <dgm:cxn modelId="{FE9365FF-3713-4EA9-B2C8-AA1861871CB6}" type="presParOf" srcId="{AB38239A-23A3-45DD-B906-6249348AFA87}" destId="{FF1C8B15-B83E-4F18-ACD3-87F8315007D4}" srcOrd="0" destOrd="0" presId="urn:microsoft.com/office/officeart/2005/8/layout/orgChart1"/>
    <dgm:cxn modelId="{3AE73938-DD3C-4379-A3F6-0A3A5C4594D8}" type="presParOf" srcId="{AB38239A-23A3-45DD-B906-6249348AFA87}" destId="{ACBBF247-661B-41C6-9083-AE76A4479110}" srcOrd="1" destOrd="0" presId="urn:microsoft.com/office/officeart/2005/8/layout/orgChart1"/>
    <dgm:cxn modelId="{42C15AB1-8107-4409-9382-583744567824}" type="presParOf" srcId="{ACBBF247-661B-41C6-9083-AE76A4479110}" destId="{E569C022-C5A0-456B-AA32-A0ADEEF16C2B}" srcOrd="0" destOrd="0" presId="urn:microsoft.com/office/officeart/2005/8/layout/orgChart1"/>
    <dgm:cxn modelId="{46798362-F8B2-4E99-8A58-85612D3E5CEC}" type="presParOf" srcId="{E569C022-C5A0-456B-AA32-A0ADEEF16C2B}" destId="{658AB2A9-8C2C-408C-81DC-A808B3E4F456}" srcOrd="0" destOrd="0" presId="urn:microsoft.com/office/officeart/2005/8/layout/orgChart1"/>
    <dgm:cxn modelId="{9BBAFE47-666B-4F44-A646-CE4ED919681B}" type="presParOf" srcId="{E569C022-C5A0-456B-AA32-A0ADEEF16C2B}" destId="{8862D3CE-CEDF-4ECC-BF8C-A2D122D2F1DD}" srcOrd="1" destOrd="0" presId="urn:microsoft.com/office/officeart/2005/8/layout/orgChart1"/>
    <dgm:cxn modelId="{340370E9-8B30-4970-B1CA-BEFBFB76A3F2}" type="presParOf" srcId="{ACBBF247-661B-41C6-9083-AE76A4479110}" destId="{9521C1F3-4ED5-44E6-A3DD-D7AFDA815329}" srcOrd="1" destOrd="0" presId="urn:microsoft.com/office/officeart/2005/8/layout/orgChart1"/>
    <dgm:cxn modelId="{541E24A9-ED99-40DE-A1D0-7EB42B9E3337}" type="presParOf" srcId="{ACBBF247-661B-41C6-9083-AE76A4479110}" destId="{F1346ACE-4047-4A54-9937-65C29B2ABEC7}" srcOrd="2" destOrd="0" presId="urn:microsoft.com/office/officeart/2005/8/layout/orgChart1"/>
    <dgm:cxn modelId="{4A3FC419-EF64-479A-8512-B8254A9B4DA9}" type="presParOf" srcId="{AB38239A-23A3-45DD-B906-6249348AFA87}" destId="{0029FFCF-A588-4D92-8573-1BC79B903094}" srcOrd="2" destOrd="0" presId="urn:microsoft.com/office/officeart/2005/8/layout/orgChart1"/>
    <dgm:cxn modelId="{7E229D11-5830-4ACA-A2D8-E0490C7C1674}" type="presParOf" srcId="{AB38239A-23A3-45DD-B906-6249348AFA87}" destId="{52B7D254-BC10-4F7E-A009-4FBB9FB30EDA}" srcOrd="3" destOrd="0" presId="urn:microsoft.com/office/officeart/2005/8/layout/orgChart1"/>
    <dgm:cxn modelId="{23C090C6-2E56-449E-AB50-0E5B7E2AC219}" type="presParOf" srcId="{52B7D254-BC10-4F7E-A009-4FBB9FB30EDA}" destId="{F8B45351-9BAD-446C-874C-D6D27C2C185D}" srcOrd="0" destOrd="0" presId="urn:microsoft.com/office/officeart/2005/8/layout/orgChart1"/>
    <dgm:cxn modelId="{45388C4C-949C-4D96-9E79-480F1D4B2C51}" type="presParOf" srcId="{F8B45351-9BAD-446C-874C-D6D27C2C185D}" destId="{D3BF2797-6898-4BF9-B6D5-2E8606DA400A}" srcOrd="0" destOrd="0" presId="urn:microsoft.com/office/officeart/2005/8/layout/orgChart1"/>
    <dgm:cxn modelId="{1ADF96F7-2E8E-4A82-B4AF-B45A5D0882E1}" type="presParOf" srcId="{F8B45351-9BAD-446C-874C-D6D27C2C185D}" destId="{C86FA6FA-FF69-4778-94CA-D66CF1EBEF2B}" srcOrd="1" destOrd="0" presId="urn:microsoft.com/office/officeart/2005/8/layout/orgChart1"/>
    <dgm:cxn modelId="{BAEF0F7C-F462-47BC-8DF1-A229D2B64031}" type="presParOf" srcId="{52B7D254-BC10-4F7E-A009-4FBB9FB30EDA}" destId="{FF6AB26C-789C-465E-A83B-10A2BA733881}" srcOrd="1" destOrd="0" presId="urn:microsoft.com/office/officeart/2005/8/layout/orgChart1"/>
    <dgm:cxn modelId="{DABEEB3D-C9FE-4F94-9A67-6645FCF0CF8B}" type="presParOf" srcId="{52B7D254-BC10-4F7E-A009-4FBB9FB30EDA}" destId="{19E4DD5A-B1A0-4999-B019-5DD0AA86CEEC}" srcOrd="2" destOrd="0" presId="urn:microsoft.com/office/officeart/2005/8/layout/orgChart1"/>
    <dgm:cxn modelId="{3A428032-BF48-42FD-BB5D-EE5DE4FB0844}" type="presParOf" srcId="{AB38239A-23A3-45DD-B906-6249348AFA87}" destId="{341FCD78-3EB6-487D-A799-626C5CC88F7A}" srcOrd="4" destOrd="0" presId="urn:microsoft.com/office/officeart/2005/8/layout/orgChart1"/>
    <dgm:cxn modelId="{B429EAAF-E658-4B53-832E-A57FB86DDD43}" type="presParOf" srcId="{AB38239A-23A3-45DD-B906-6249348AFA87}" destId="{4AB8E421-9ABE-412D-AA55-303A7FA1371C}" srcOrd="5" destOrd="0" presId="urn:microsoft.com/office/officeart/2005/8/layout/orgChart1"/>
    <dgm:cxn modelId="{BAE22EB7-AAA3-4716-9741-51BBD286400F}" type="presParOf" srcId="{4AB8E421-9ABE-412D-AA55-303A7FA1371C}" destId="{8FA828E5-6B3D-4317-8FB4-2AE351C6E686}" srcOrd="0" destOrd="0" presId="urn:microsoft.com/office/officeart/2005/8/layout/orgChart1"/>
    <dgm:cxn modelId="{E65EE08C-E834-4894-BB65-D1BCA77C9607}" type="presParOf" srcId="{8FA828E5-6B3D-4317-8FB4-2AE351C6E686}" destId="{8D0FAE8D-8248-4892-9F7F-9783FDD38822}" srcOrd="0" destOrd="0" presId="urn:microsoft.com/office/officeart/2005/8/layout/orgChart1"/>
    <dgm:cxn modelId="{B2865F03-EB29-47AD-A960-D218DF972978}" type="presParOf" srcId="{8FA828E5-6B3D-4317-8FB4-2AE351C6E686}" destId="{B52B5069-C62A-4803-AA32-AFBF7B0BEADC}" srcOrd="1" destOrd="0" presId="urn:microsoft.com/office/officeart/2005/8/layout/orgChart1"/>
    <dgm:cxn modelId="{CC35E913-B13D-475F-8D2E-743320025B33}" type="presParOf" srcId="{4AB8E421-9ABE-412D-AA55-303A7FA1371C}" destId="{7EBF59BA-800F-4D37-8EB4-618C4983E79B}" srcOrd="1" destOrd="0" presId="urn:microsoft.com/office/officeart/2005/8/layout/orgChart1"/>
    <dgm:cxn modelId="{6D953F4C-A58F-42B7-B342-13B8186131AF}" type="presParOf" srcId="{4AB8E421-9ABE-412D-AA55-303A7FA1371C}" destId="{7D370161-F259-4719-8EE3-4104043ADAEF}" srcOrd="2" destOrd="0" presId="urn:microsoft.com/office/officeart/2005/8/layout/orgChart1"/>
    <dgm:cxn modelId="{4D94891F-994E-42F2-BCC8-2FCC02C7D5D4}" type="presParOf" srcId="{AB38239A-23A3-45DD-B906-6249348AFA87}" destId="{8391399C-94BB-42A4-800A-B7560D7CE02A}" srcOrd="6" destOrd="0" presId="urn:microsoft.com/office/officeart/2005/8/layout/orgChart1"/>
    <dgm:cxn modelId="{AC627CF6-14DA-4809-9DE0-3020AFEAD321}" type="presParOf" srcId="{AB38239A-23A3-45DD-B906-6249348AFA87}" destId="{2EF43B24-1A76-4596-A7F8-6EB37DD63014}" srcOrd="7" destOrd="0" presId="urn:microsoft.com/office/officeart/2005/8/layout/orgChart1"/>
    <dgm:cxn modelId="{6B49FB8F-EDBC-4877-924C-438DCBF1D422}" type="presParOf" srcId="{2EF43B24-1A76-4596-A7F8-6EB37DD63014}" destId="{B3F0F882-2223-4BAB-8DCC-1E16F238C189}" srcOrd="0" destOrd="0" presId="urn:microsoft.com/office/officeart/2005/8/layout/orgChart1"/>
    <dgm:cxn modelId="{A01CFA17-B959-414C-91AB-8B46A42294C3}" type="presParOf" srcId="{B3F0F882-2223-4BAB-8DCC-1E16F238C189}" destId="{07FFAD24-EAB7-480E-B250-59705C971C8B}" srcOrd="0" destOrd="0" presId="urn:microsoft.com/office/officeart/2005/8/layout/orgChart1"/>
    <dgm:cxn modelId="{6E9357D9-9C8F-4D61-AF3E-C0CBEDF72CAB}" type="presParOf" srcId="{B3F0F882-2223-4BAB-8DCC-1E16F238C189}" destId="{0BB3EFCF-BA87-41E5-9970-26163329A96A}" srcOrd="1" destOrd="0" presId="urn:microsoft.com/office/officeart/2005/8/layout/orgChart1"/>
    <dgm:cxn modelId="{DB1328CE-EDDE-4FE6-A8E9-593044A0CB68}" type="presParOf" srcId="{2EF43B24-1A76-4596-A7F8-6EB37DD63014}" destId="{296959AA-5FBF-441F-9FE3-7EA0CE97A5DE}" srcOrd="1" destOrd="0" presId="urn:microsoft.com/office/officeart/2005/8/layout/orgChart1"/>
    <dgm:cxn modelId="{220E53C3-EEA6-4222-9696-AA8D59CFD55E}" type="presParOf" srcId="{2EF43B24-1A76-4596-A7F8-6EB37DD63014}" destId="{7153DEE4-CEF9-450F-8A55-5690B5D08D5E}" srcOrd="2" destOrd="0" presId="urn:microsoft.com/office/officeart/2005/8/layout/orgChart1"/>
    <dgm:cxn modelId="{796E6AB2-EE18-480F-A74E-D1A97F7A44E8}" type="presParOf" srcId="{0E7E7463-0C26-44FC-A944-B5AB3AF86104}" destId="{A79FAF61-65B2-4A34-B1C6-B0895BF810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8254CC-EDAF-4AA5-8610-312171BED29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F60245DA-390B-40F6-95A8-477C3F747615}">
      <dgm:prSet phldrT="[Text]"/>
      <dgm:spPr/>
      <dgm:t>
        <a:bodyPr/>
        <a:lstStyle/>
        <a:p>
          <a:r>
            <a:rPr lang="en-GB"/>
            <a:t>Community Development</a:t>
          </a:r>
        </a:p>
      </dgm:t>
    </dgm:pt>
    <dgm:pt modelId="{087ADA6A-247A-4C30-AB17-FC7853120D49}" type="parTrans" cxnId="{22BCD5CB-87F4-45E2-B6A5-9A57FF71F443}">
      <dgm:prSet/>
      <dgm:spPr/>
      <dgm:t>
        <a:bodyPr/>
        <a:lstStyle/>
        <a:p>
          <a:endParaRPr lang="en-GB"/>
        </a:p>
      </dgm:t>
    </dgm:pt>
    <dgm:pt modelId="{61021B37-CF22-4BD7-8906-9C5C553FF1A8}" type="sibTrans" cxnId="{22BCD5CB-87F4-45E2-B6A5-9A57FF71F443}">
      <dgm:prSet/>
      <dgm:spPr/>
      <dgm:t>
        <a:bodyPr/>
        <a:lstStyle/>
        <a:p>
          <a:endParaRPr lang="en-GB"/>
        </a:p>
      </dgm:t>
    </dgm:pt>
    <dgm:pt modelId="{01A9EE35-13F6-4CFB-822A-DE6849C2092D}">
      <dgm:prSet phldrT="[Text]"/>
      <dgm:spPr/>
      <dgm:t>
        <a:bodyPr/>
        <a:lstStyle/>
        <a:p>
          <a:r>
            <a:rPr lang="en-GB"/>
            <a:t>Volunteer</a:t>
          </a:r>
          <a:r>
            <a:rPr lang="en-GB" baseline="0"/>
            <a:t> coordination</a:t>
          </a:r>
          <a:endParaRPr lang="en-GB"/>
        </a:p>
      </dgm:t>
    </dgm:pt>
    <dgm:pt modelId="{0D87CB90-47E2-487A-BFEC-337492C95FB5}" type="parTrans" cxnId="{B68AA084-904B-4BA0-BEB8-B01BA34819F2}">
      <dgm:prSet/>
      <dgm:spPr/>
      <dgm:t>
        <a:bodyPr/>
        <a:lstStyle/>
        <a:p>
          <a:endParaRPr lang="en-GB"/>
        </a:p>
      </dgm:t>
    </dgm:pt>
    <dgm:pt modelId="{35C54C73-4995-49F3-B4D5-377DD64DABDF}" type="sibTrans" cxnId="{B68AA084-904B-4BA0-BEB8-B01BA34819F2}">
      <dgm:prSet/>
      <dgm:spPr/>
      <dgm:t>
        <a:bodyPr/>
        <a:lstStyle/>
        <a:p>
          <a:endParaRPr lang="en-GB"/>
        </a:p>
      </dgm:t>
    </dgm:pt>
    <dgm:pt modelId="{2BB0E013-1E23-4EA8-AD73-999A32382241}">
      <dgm:prSet phldrT="[Text]"/>
      <dgm:spPr/>
      <dgm:t>
        <a:bodyPr/>
        <a:lstStyle/>
        <a:p>
          <a:r>
            <a:rPr lang="en-GB"/>
            <a:t>Advocacy for the VCSE</a:t>
          </a:r>
        </a:p>
      </dgm:t>
    </dgm:pt>
    <dgm:pt modelId="{10AA59F4-2711-4595-87D0-33FABC7EC4B1}" type="parTrans" cxnId="{B7B5E82B-AE68-4119-9A9C-A4F09C00F0B0}">
      <dgm:prSet/>
      <dgm:spPr/>
      <dgm:t>
        <a:bodyPr/>
        <a:lstStyle/>
        <a:p>
          <a:endParaRPr lang="en-GB"/>
        </a:p>
      </dgm:t>
    </dgm:pt>
    <dgm:pt modelId="{32024F8F-CA90-4C2A-9C38-605EB819BBD8}" type="sibTrans" cxnId="{B7B5E82B-AE68-4119-9A9C-A4F09C00F0B0}">
      <dgm:prSet/>
      <dgm:spPr/>
      <dgm:t>
        <a:bodyPr/>
        <a:lstStyle/>
        <a:p>
          <a:endParaRPr lang="en-GB"/>
        </a:p>
      </dgm:t>
    </dgm:pt>
    <dgm:pt modelId="{7CF9A5FD-A487-4146-91E5-F9AE3875AED6}">
      <dgm:prSet phldrT="[Text]"/>
      <dgm:spPr/>
      <dgm:t>
        <a:bodyPr/>
        <a:lstStyle/>
        <a:p>
          <a:r>
            <a:rPr lang="en-GB"/>
            <a:t>Practical support to VCSE</a:t>
          </a:r>
        </a:p>
      </dgm:t>
    </dgm:pt>
    <dgm:pt modelId="{864410CF-579B-4B9D-ADC6-052786732513}" type="parTrans" cxnId="{702820E1-075D-405C-B82B-634611042C06}">
      <dgm:prSet/>
      <dgm:spPr/>
      <dgm:t>
        <a:bodyPr/>
        <a:lstStyle/>
        <a:p>
          <a:endParaRPr lang="en-GB"/>
        </a:p>
      </dgm:t>
    </dgm:pt>
    <dgm:pt modelId="{109EC738-669C-455E-B738-2D26F0838B3A}" type="sibTrans" cxnId="{702820E1-075D-405C-B82B-634611042C06}">
      <dgm:prSet/>
      <dgm:spPr/>
      <dgm:t>
        <a:bodyPr/>
        <a:lstStyle/>
        <a:p>
          <a:endParaRPr lang="en-GB"/>
        </a:p>
      </dgm:t>
    </dgm:pt>
    <dgm:pt modelId="{A34AA13F-4D37-434B-B92B-A37F04D40DC1}">
      <dgm:prSet/>
      <dgm:spPr/>
      <dgm:t>
        <a:bodyPr/>
        <a:lstStyle/>
        <a:p>
          <a:r>
            <a:rPr lang="en-GB"/>
            <a:t>Partnership &amp; Collaboration</a:t>
          </a:r>
        </a:p>
      </dgm:t>
    </dgm:pt>
    <dgm:pt modelId="{E6067D19-9751-4792-B719-F8A3428BC397}" type="parTrans" cxnId="{263FE2D6-8A8C-4F96-911F-3A3E3DE4DF17}">
      <dgm:prSet/>
      <dgm:spPr/>
      <dgm:t>
        <a:bodyPr/>
        <a:lstStyle/>
        <a:p>
          <a:endParaRPr lang="en-GB"/>
        </a:p>
      </dgm:t>
    </dgm:pt>
    <dgm:pt modelId="{8C286A1A-B996-49B0-831A-186D9DF8725C}" type="sibTrans" cxnId="{263FE2D6-8A8C-4F96-911F-3A3E3DE4DF17}">
      <dgm:prSet/>
      <dgm:spPr/>
      <dgm:t>
        <a:bodyPr/>
        <a:lstStyle/>
        <a:p>
          <a:endParaRPr lang="en-GB"/>
        </a:p>
      </dgm:t>
    </dgm:pt>
    <dgm:pt modelId="{29D890F4-B3FB-4A0E-B134-72F8A9933D03}" type="pres">
      <dgm:prSet presAssocID="{288254CC-EDAF-4AA5-8610-312171BED29C}" presName="hierChild1" presStyleCnt="0">
        <dgm:presLayoutVars>
          <dgm:orgChart val="1"/>
          <dgm:chPref val="1"/>
          <dgm:dir/>
          <dgm:animOne val="branch"/>
          <dgm:animLvl val="lvl"/>
          <dgm:resizeHandles/>
        </dgm:presLayoutVars>
      </dgm:prSet>
      <dgm:spPr/>
    </dgm:pt>
    <dgm:pt modelId="{0E7E7463-0C26-44FC-A944-B5AB3AF86104}" type="pres">
      <dgm:prSet presAssocID="{F60245DA-390B-40F6-95A8-477C3F747615}" presName="hierRoot1" presStyleCnt="0">
        <dgm:presLayoutVars>
          <dgm:hierBranch val="init"/>
        </dgm:presLayoutVars>
      </dgm:prSet>
      <dgm:spPr/>
    </dgm:pt>
    <dgm:pt modelId="{BE6EDF4D-10CC-4E9F-B7D8-5B79DFF095A5}" type="pres">
      <dgm:prSet presAssocID="{F60245DA-390B-40F6-95A8-477C3F747615}" presName="rootComposite1" presStyleCnt="0"/>
      <dgm:spPr/>
    </dgm:pt>
    <dgm:pt modelId="{30B57034-ACA0-44F5-94BE-4DD8B62205B2}" type="pres">
      <dgm:prSet presAssocID="{F60245DA-390B-40F6-95A8-477C3F747615}" presName="rootText1" presStyleLbl="node0" presStyleIdx="0" presStyleCnt="1">
        <dgm:presLayoutVars>
          <dgm:chPref val="3"/>
        </dgm:presLayoutVars>
      </dgm:prSet>
      <dgm:spPr/>
    </dgm:pt>
    <dgm:pt modelId="{E50F0520-4267-46E2-A363-6DAB154B737A}" type="pres">
      <dgm:prSet presAssocID="{F60245DA-390B-40F6-95A8-477C3F747615}" presName="rootConnector1" presStyleLbl="node1" presStyleIdx="0" presStyleCnt="0"/>
      <dgm:spPr/>
    </dgm:pt>
    <dgm:pt modelId="{AB38239A-23A3-45DD-B906-6249348AFA87}" type="pres">
      <dgm:prSet presAssocID="{F60245DA-390B-40F6-95A8-477C3F747615}" presName="hierChild2" presStyleCnt="0"/>
      <dgm:spPr/>
    </dgm:pt>
    <dgm:pt modelId="{FF1C8B15-B83E-4F18-ACD3-87F8315007D4}" type="pres">
      <dgm:prSet presAssocID="{0D87CB90-47E2-487A-BFEC-337492C95FB5}" presName="Name37" presStyleLbl="parChTrans1D2" presStyleIdx="0" presStyleCnt="4"/>
      <dgm:spPr/>
    </dgm:pt>
    <dgm:pt modelId="{ACBBF247-661B-41C6-9083-AE76A4479110}" type="pres">
      <dgm:prSet presAssocID="{01A9EE35-13F6-4CFB-822A-DE6849C2092D}" presName="hierRoot2" presStyleCnt="0">
        <dgm:presLayoutVars>
          <dgm:hierBranch val="init"/>
        </dgm:presLayoutVars>
      </dgm:prSet>
      <dgm:spPr/>
    </dgm:pt>
    <dgm:pt modelId="{E569C022-C5A0-456B-AA32-A0ADEEF16C2B}" type="pres">
      <dgm:prSet presAssocID="{01A9EE35-13F6-4CFB-822A-DE6849C2092D}" presName="rootComposite" presStyleCnt="0"/>
      <dgm:spPr/>
    </dgm:pt>
    <dgm:pt modelId="{658AB2A9-8C2C-408C-81DC-A808B3E4F456}" type="pres">
      <dgm:prSet presAssocID="{01A9EE35-13F6-4CFB-822A-DE6849C2092D}" presName="rootText" presStyleLbl="node2" presStyleIdx="0" presStyleCnt="4">
        <dgm:presLayoutVars>
          <dgm:chPref val="3"/>
        </dgm:presLayoutVars>
      </dgm:prSet>
      <dgm:spPr/>
    </dgm:pt>
    <dgm:pt modelId="{8862D3CE-CEDF-4ECC-BF8C-A2D122D2F1DD}" type="pres">
      <dgm:prSet presAssocID="{01A9EE35-13F6-4CFB-822A-DE6849C2092D}" presName="rootConnector" presStyleLbl="node2" presStyleIdx="0" presStyleCnt="4"/>
      <dgm:spPr/>
    </dgm:pt>
    <dgm:pt modelId="{9521C1F3-4ED5-44E6-A3DD-D7AFDA815329}" type="pres">
      <dgm:prSet presAssocID="{01A9EE35-13F6-4CFB-822A-DE6849C2092D}" presName="hierChild4" presStyleCnt="0"/>
      <dgm:spPr/>
    </dgm:pt>
    <dgm:pt modelId="{F1346ACE-4047-4A54-9937-65C29B2ABEC7}" type="pres">
      <dgm:prSet presAssocID="{01A9EE35-13F6-4CFB-822A-DE6849C2092D}" presName="hierChild5" presStyleCnt="0"/>
      <dgm:spPr/>
    </dgm:pt>
    <dgm:pt modelId="{0029FFCF-A588-4D92-8573-1BC79B903094}" type="pres">
      <dgm:prSet presAssocID="{10AA59F4-2711-4595-87D0-33FABC7EC4B1}" presName="Name37" presStyleLbl="parChTrans1D2" presStyleIdx="1" presStyleCnt="4"/>
      <dgm:spPr/>
    </dgm:pt>
    <dgm:pt modelId="{52B7D254-BC10-4F7E-A009-4FBB9FB30EDA}" type="pres">
      <dgm:prSet presAssocID="{2BB0E013-1E23-4EA8-AD73-999A32382241}" presName="hierRoot2" presStyleCnt="0">
        <dgm:presLayoutVars>
          <dgm:hierBranch val="init"/>
        </dgm:presLayoutVars>
      </dgm:prSet>
      <dgm:spPr/>
    </dgm:pt>
    <dgm:pt modelId="{F8B45351-9BAD-446C-874C-D6D27C2C185D}" type="pres">
      <dgm:prSet presAssocID="{2BB0E013-1E23-4EA8-AD73-999A32382241}" presName="rootComposite" presStyleCnt="0"/>
      <dgm:spPr/>
    </dgm:pt>
    <dgm:pt modelId="{D3BF2797-6898-4BF9-B6D5-2E8606DA400A}" type="pres">
      <dgm:prSet presAssocID="{2BB0E013-1E23-4EA8-AD73-999A32382241}" presName="rootText" presStyleLbl="node2" presStyleIdx="1" presStyleCnt="4">
        <dgm:presLayoutVars>
          <dgm:chPref val="3"/>
        </dgm:presLayoutVars>
      </dgm:prSet>
      <dgm:spPr/>
    </dgm:pt>
    <dgm:pt modelId="{C86FA6FA-FF69-4778-94CA-D66CF1EBEF2B}" type="pres">
      <dgm:prSet presAssocID="{2BB0E013-1E23-4EA8-AD73-999A32382241}" presName="rootConnector" presStyleLbl="node2" presStyleIdx="1" presStyleCnt="4"/>
      <dgm:spPr/>
    </dgm:pt>
    <dgm:pt modelId="{FF6AB26C-789C-465E-A83B-10A2BA733881}" type="pres">
      <dgm:prSet presAssocID="{2BB0E013-1E23-4EA8-AD73-999A32382241}" presName="hierChild4" presStyleCnt="0"/>
      <dgm:spPr/>
    </dgm:pt>
    <dgm:pt modelId="{19E4DD5A-B1A0-4999-B019-5DD0AA86CEEC}" type="pres">
      <dgm:prSet presAssocID="{2BB0E013-1E23-4EA8-AD73-999A32382241}" presName="hierChild5" presStyleCnt="0"/>
      <dgm:spPr/>
    </dgm:pt>
    <dgm:pt modelId="{341FCD78-3EB6-487D-A799-626C5CC88F7A}" type="pres">
      <dgm:prSet presAssocID="{864410CF-579B-4B9D-ADC6-052786732513}" presName="Name37" presStyleLbl="parChTrans1D2" presStyleIdx="2" presStyleCnt="4"/>
      <dgm:spPr/>
    </dgm:pt>
    <dgm:pt modelId="{4AB8E421-9ABE-412D-AA55-303A7FA1371C}" type="pres">
      <dgm:prSet presAssocID="{7CF9A5FD-A487-4146-91E5-F9AE3875AED6}" presName="hierRoot2" presStyleCnt="0">
        <dgm:presLayoutVars>
          <dgm:hierBranch val="init"/>
        </dgm:presLayoutVars>
      </dgm:prSet>
      <dgm:spPr/>
    </dgm:pt>
    <dgm:pt modelId="{8FA828E5-6B3D-4317-8FB4-2AE351C6E686}" type="pres">
      <dgm:prSet presAssocID="{7CF9A5FD-A487-4146-91E5-F9AE3875AED6}" presName="rootComposite" presStyleCnt="0"/>
      <dgm:spPr/>
    </dgm:pt>
    <dgm:pt modelId="{8D0FAE8D-8248-4892-9F7F-9783FDD38822}" type="pres">
      <dgm:prSet presAssocID="{7CF9A5FD-A487-4146-91E5-F9AE3875AED6}" presName="rootText" presStyleLbl="node2" presStyleIdx="2" presStyleCnt="4">
        <dgm:presLayoutVars>
          <dgm:chPref val="3"/>
        </dgm:presLayoutVars>
      </dgm:prSet>
      <dgm:spPr/>
    </dgm:pt>
    <dgm:pt modelId="{B52B5069-C62A-4803-AA32-AFBF7B0BEADC}" type="pres">
      <dgm:prSet presAssocID="{7CF9A5FD-A487-4146-91E5-F9AE3875AED6}" presName="rootConnector" presStyleLbl="node2" presStyleIdx="2" presStyleCnt="4"/>
      <dgm:spPr/>
    </dgm:pt>
    <dgm:pt modelId="{7EBF59BA-800F-4D37-8EB4-618C4983E79B}" type="pres">
      <dgm:prSet presAssocID="{7CF9A5FD-A487-4146-91E5-F9AE3875AED6}" presName="hierChild4" presStyleCnt="0"/>
      <dgm:spPr/>
    </dgm:pt>
    <dgm:pt modelId="{7D370161-F259-4719-8EE3-4104043ADAEF}" type="pres">
      <dgm:prSet presAssocID="{7CF9A5FD-A487-4146-91E5-F9AE3875AED6}" presName="hierChild5" presStyleCnt="0"/>
      <dgm:spPr/>
    </dgm:pt>
    <dgm:pt modelId="{8391399C-94BB-42A4-800A-B7560D7CE02A}" type="pres">
      <dgm:prSet presAssocID="{E6067D19-9751-4792-B719-F8A3428BC397}" presName="Name37" presStyleLbl="parChTrans1D2" presStyleIdx="3" presStyleCnt="4"/>
      <dgm:spPr/>
    </dgm:pt>
    <dgm:pt modelId="{2EF43B24-1A76-4596-A7F8-6EB37DD63014}" type="pres">
      <dgm:prSet presAssocID="{A34AA13F-4D37-434B-B92B-A37F04D40DC1}" presName="hierRoot2" presStyleCnt="0">
        <dgm:presLayoutVars>
          <dgm:hierBranch val="init"/>
        </dgm:presLayoutVars>
      </dgm:prSet>
      <dgm:spPr/>
    </dgm:pt>
    <dgm:pt modelId="{B3F0F882-2223-4BAB-8DCC-1E16F238C189}" type="pres">
      <dgm:prSet presAssocID="{A34AA13F-4D37-434B-B92B-A37F04D40DC1}" presName="rootComposite" presStyleCnt="0"/>
      <dgm:spPr/>
    </dgm:pt>
    <dgm:pt modelId="{07FFAD24-EAB7-480E-B250-59705C971C8B}" type="pres">
      <dgm:prSet presAssocID="{A34AA13F-4D37-434B-B92B-A37F04D40DC1}" presName="rootText" presStyleLbl="node2" presStyleIdx="3" presStyleCnt="4">
        <dgm:presLayoutVars>
          <dgm:chPref val="3"/>
        </dgm:presLayoutVars>
      </dgm:prSet>
      <dgm:spPr/>
    </dgm:pt>
    <dgm:pt modelId="{0BB3EFCF-BA87-41E5-9970-26163329A96A}" type="pres">
      <dgm:prSet presAssocID="{A34AA13F-4D37-434B-B92B-A37F04D40DC1}" presName="rootConnector" presStyleLbl="node2" presStyleIdx="3" presStyleCnt="4"/>
      <dgm:spPr/>
    </dgm:pt>
    <dgm:pt modelId="{296959AA-5FBF-441F-9FE3-7EA0CE97A5DE}" type="pres">
      <dgm:prSet presAssocID="{A34AA13F-4D37-434B-B92B-A37F04D40DC1}" presName="hierChild4" presStyleCnt="0"/>
      <dgm:spPr/>
    </dgm:pt>
    <dgm:pt modelId="{7153DEE4-CEF9-450F-8A55-5690B5D08D5E}" type="pres">
      <dgm:prSet presAssocID="{A34AA13F-4D37-434B-B92B-A37F04D40DC1}" presName="hierChild5" presStyleCnt="0"/>
      <dgm:spPr/>
    </dgm:pt>
    <dgm:pt modelId="{A79FAF61-65B2-4A34-B1C6-B0895BF8100F}" type="pres">
      <dgm:prSet presAssocID="{F60245DA-390B-40F6-95A8-477C3F747615}" presName="hierChild3" presStyleCnt="0"/>
      <dgm:spPr/>
    </dgm:pt>
  </dgm:ptLst>
  <dgm:cxnLst>
    <dgm:cxn modelId="{DC0D3A08-E087-420A-9320-C2D0C8D2A8AA}" type="presOf" srcId="{A34AA13F-4D37-434B-B92B-A37F04D40DC1}" destId="{07FFAD24-EAB7-480E-B250-59705C971C8B}" srcOrd="0" destOrd="0" presId="urn:microsoft.com/office/officeart/2005/8/layout/orgChart1"/>
    <dgm:cxn modelId="{B7B5E82B-AE68-4119-9A9C-A4F09C00F0B0}" srcId="{F60245DA-390B-40F6-95A8-477C3F747615}" destId="{2BB0E013-1E23-4EA8-AD73-999A32382241}" srcOrd="1" destOrd="0" parTransId="{10AA59F4-2711-4595-87D0-33FABC7EC4B1}" sibTransId="{32024F8F-CA90-4C2A-9C38-605EB819BBD8}"/>
    <dgm:cxn modelId="{F89BD738-8817-4A43-924B-C4BF57BC878E}" type="presOf" srcId="{0D87CB90-47E2-487A-BFEC-337492C95FB5}" destId="{FF1C8B15-B83E-4F18-ACD3-87F8315007D4}" srcOrd="0" destOrd="0" presId="urn:microsoft.com/office/officeart/2005/8/layout/orgChart1"/>
    <dgm:cxn modelId="{81C11A5E-9146-424E-8EEA-D5F48794C68E}" type="presOf" srcId="{288254CC-EDAF-4AA5-8610-312171BED29C}" destId="{29D890F4-B3FB-4A0E-B134-72F8A9933D03}" srcOrd="0" destOrd="0" presId="urn:microsoft.com/office/officeart/2005/8/layout/orgChart1"/>
    <dgm:cxn modelId="{6226E964-1E8F-499F-9662-BDDE13E6B298}" type="presOf" srcId="{01A9EE35-13F6-4CFB-822A-DE6849C2092D}" destId="{8862D3CE-CEDF-4ECC-BF8C-A2D122D2F1DD}" srcOrd="1" destOrd="0" presId="urn:microsoft.com/office/officeart/2005/8/layout/orgChart1"/>
    <dgm:cxn modelId="{A681CB48-6BAE-41E9-883D-4F3A134C1CD3}" type="presOf" srcId="{10AA59F4-2711-4595-87D0-33FABC7EC4B1}" destId="{0029FFCF-A588-4D92-8573-1BC79B903094}" srcOrd="0" destOrd="0" presId="urn:microsoft.com/office/officeart/2005/8/layout/orgChart1"/>
    <dgm:cxn modelId="{18E17952-4AA3-4BA3-8575-5F55BCC8B960}" type="presOf" srcId="{F60245DA-390B-40F6-95A8-477C3F747615}" destId="{30B57034-ACA0-44F5-94BE-4DD8B62205B2}" srcOrd="0" destOrd="0" presId="urn:microsoft.com/office/officeart/2005/8/layout/orgChart1"/>
    <dgm:cxn modelId="{7F174D80-F333-451E-B1F0-D90AF408A0E0}" type="presOf" srcId="{E6067D19-9751-4792-B719-F8A3428BC397}" destId="{8391399C-94BB-42A4-800A-B7560D7CE02A}" srcOrd="0" destOrd="0" presId="urn:microsoft.com/office/officeart/2005/8/layout/orgChart1"/>
    <dgm:cxn modelId="{B68AA084-904B-4BA0-BEB8-B01BA34819F2}" srcId="{F60245DA-390B-40F6-95A8-477C3F747615}" destId="{01A9EE35-13F6-4CFB-822A-DE6849C2092D}" srcOrd="0" destOrd="0" parTransId="{0D87CB90-47E2-487A-BFEC-337492C95FB5}" sibTransId="{35C54C73-4995-49F3-B4D5-377DD64DABDF}"/>
    <dgm:cxn modelId="{D794BD8D-1543-45F7-A16E-7CA3575CF61F}" type="presOf" srcId="{01A9EE35-13F6-4CFB-822A-DE6849C2092D}" destId="{658AB2A9-8C2C-408C-81DC-A808B3E4F456}" srcOrd="0" destOrd="0" presId="urn:microsoft.com/office/officeart/2005/8/layout/orgChart1"/>
    <dgm:cxn modelId="{75B16199-1D71-4C2E-8AF5-9FC0A7C17E1F}" type="presOf" srcId="{A34AA13F-4D37-434B-B92B-A37F04D40DC1}" destId="{0BB3EFCF-BA87-41E5-9970-26163329A96A}" srcOrd="1" destOrd="0" presId="urn:microsoft.com/office/officeart/2005/8/layout/orgChart1"/>
    <dgm:cxn modelId="{975BDEA4-BC32-40A4-93BF-0B75095F8E88}" type="presOf" srcId="{2BB0E013-1E23-4EA8-AD73-999A32382241}" destId="{D3BF2797-6898-4BF9-B6D5-2E8606DA400A}" srcOrd="0" destOrd="0" presId="urn:microsoft.com/office/officeart/2005/8/layout/orgChart1"/>
    <dgm:cxn modelId="{834D60B8-79DD-4A40-BCFF-4039680ADB6E}" type="presOf" srcId="{7CF9A5FD-A487-4146-91E5-F9AE3875AED6}" destId="{8D0FAE8D-8248-4892-9F7F-9783FDD38822}" srcOrd="0" destOrd="0" presId="urn:microsoft.com/office/officeart/2005/8/layout/orgChart1"/>
    <dgm:cxn modelId="{22BCD5CB-87F4-45E2-B6A5-9A57FF71F443}" srcId="{288254CC-EDAF-4AA5-8610-312171BED29C}" destId="{F60245DA-390B-40F6-95A8-477C3F747615}" srcOrd="0" destOrd="0" parTransId="{087ADA6A-247A-4C30-AB17-FC7853120D49}" sibTransId="{61021B37-CF22-4BD7-8906-9C5C553FF1A8}"/>
    <dgm:cxn modelId="{EE1C16CC-1F5B-4CC7-8513-0D867F100050}" type="presOf" srcId="{2BB0E013-1E23-4EA8-AD73-999A32382241}" destId="{C86FA6FA-FF69-4778-94CA-D66CF1EBEF2B}" srcOrd="1" destOrd="0" presId="urn:microsoft.com/office/officeart/2005/8/layout/orgChart1"/>
    <dgm:cxn modelId="{263FE2D6-8A8C-4F96-911F-3A3E3DE4DF17}" srcId="{F60245DA-390B-40F6-95A8-477C3F747615}" destId="{A34AA13F-4D37-434B-B92B-A37F04D40DC1}" srcOrd="3" destOrd="0" parTransId="{E6067D19-9751-4792-B719-F8A3428BC397}" sibTransId="{8C286A1A-B996-49B0-831A-186D9DF8725C}"/>
    <dgm:cxn modelId="{078F8BDC-1256-4684-A2E7-C2DE405A73E3}" type="presOf" srcId="{864410CF-579B-4B9D-ADC6-052786732513}" destId="{341FCD78-3EB6-487D-A799-626C5CC88F7A}" srcOrd="0" destOrd="0" presId="urn:microsoft.com/office/officeart/2005/8/layout/orgChart1"/>
    <dgm:cxn modelId="{702820E1-075D-405C-B82B-634611042C06}" srcId="{F60245DA-390B-40F6-95A8-477C3F747615}" destId="{7CF9A5FD-A487-4146-91E5-F9AE3875AED6}" srcOrd="2" destOrd="0" parTransId="{864410CF-579B-4B9D-ADC6-052786732513}" sibTransId="{109EC738-669C-455E-B738-2D26F0838B3A}"/>
    <dgm:cxn modelId="{A0ED37E6-8088-4CF4-AF6D-1A74D4178B30}" type="presOf" srcId="{F60245DA-390B-40F6-95A8-477C3F747615}" destId="{E50F0520-4267-46E2-A363-6DAB154B737A}" srcOrd="1" destOrd="0" presId="urn:microsoft.com/office/officeart/2005/8/layout/orgChart1"/>
    <dgm:cxn modelId="{E9F495FA-0839-439B-9F60-E5F8EC869CFE}" type="presOf" srcId="{7CF9A5FD-A487-4146-91E5-F9AE3875AED6}" destId="{B52B5069-C62A-4803-AA32-AFBF7B0BEADC}" srcOrd="1" destOrd="0" presId="urn:microsoft.com/office/officeart/2005/8/layout/orgChart1"/>
    <dgm:cxn modelId="{564298B7-35E4-4345-AE60-0B253B9C5D4B}" type="presParOf" srcId="{29D890F4-B3FB-4A0E-B134-72F8A9933D03}" destId="{0E7E7463-0C26-44FC-A944-B5AB3AF86104}" srcOrd="0" destOrd="0" presId="urn:microsoft.com/office/officeart/2005/8/layout/orgChart1"/>
    <dgm:cxn modelId="{28FFA8E1-1E01-4E4B-A922-50DE4B85ACDD}" type="presParOf" srcId="{0E7E7463-0C26-44FC-A944-B5AB3AF86104}" destId="{BE6EDF4D-10CC-4E9F-B7D8-5B79DFF095A5}" srcOrd="0" destOrd="0" presId="urn:microsoft.com/office/officeart/2005/8/layout/orgChart1"/>
    <dgm:cxn modelId="{9D01944B-FCCD-4D3C-AB21-5A582F9B8441}" type="presParOf" srcId="{BE6EDF4D-10CC-4E9F-B7D8-5B79DFF095A5}" destId="{30B57034-ACA0-44F5-94BE-4DD8B62205B2}" srcOrd="0" destOrd="0" presId="urn:microsoft.com/office/officeart/2005/8/layout/orgChart1"/>
    <dgm:cxn modelId="{3071CED9-2F41-400F-A564-1C59A591DBDD}" type="presParOf" srcId="{BE6EDF4D-10CC-4E9F-B7D8-5B79DFF095A5}" destId="{E50F0520-4267-46E2-A363-6DAB154B737A}" srcOrd="1" destOrd="0" presId="urn:microsoft.com/office/officeart/2005/8/layout/orgChart1"/>
    <dgm:cxn modelId="{810120BF-75F2-4536-9FBE-56E41098BFDE}" type="presParOf" srcId="{0E7E7463-0C26-44FC-A944-B5AB3AF86104}" destId="{AB38239A-23A3-45DD-B906-6249348AFA87}" srcOrd="1" destOrd="0" presId="urn:microsoft.com/office/officeart/2005/8/layout/orgChart1"/>
    <dgm:cxn modelId="{DDBE69A7-860C-47B4-A8A7-9A491CABAA2D}" type="presParOf" srcId="{AB38239A-23A3-45DD-B906-6249348AFA87}" destId="{FF1C8B15-B83E-4F18-ACD3-87F8315007D4}" srcOrd="0" destOrd="0" presId="urn:microsoft.com/office/officeart/2005/8/layout/orgChart1"/>
    <dgm:cxn modelId="{8BF2E472-680B-417F-B0C4-2F030B59D5A2}" type="presParOf" srcId="{AB38239A-23A3-45DD-B906-6249348AFA87}" destId="{ACBBF247-661B-41C6-9083-AE76A4479110}" srcOrd="1" destOrd="0" presId="urn:microsoft.com/office/officeart/2005/8/layout/orgChart1"/>
    <dgm:cxn modelId="{704EB02A-6BD9-4A0F-8A50-E3566DDE1285}" type="presParOf" srcId="{ACBBF247-661B-41C6-9083-AE76A4479110}" destId="{E569C022-C5A0-456B-AA32-A0ADEEF16C2B}" srcOrd="0" destOrd="0" presId="urn:microsoft.com/office/officeart/2005/8/layout/orgChart1"/>
    <dgm:cxn modelId="{1CA629F8-660A-491A-909D-3B7C61313681}" type="presParOf" srcId="{E569C022-C5A0-456B-AA32-A0ADEEF16C2B}" destId="{658AB2A9-8C2C-408C-81DC-A808B3E4F456}" srcOrd="0" destOrd="0" presId="urn:microsoft.com/office/officeart/2005/8/layout/orgChart1"/>
    <dgm:cxn modelId="{9BC73672-048A-4613-96D7-349C6381A257}" type="presParOf" srcId="{E569C022-C5A0-456B-AA32-A0ADEEF16C2B}" destId="{8862D3CE-CEDF-4ECC-BF8C-A2D122D2F1DD}" srcOrd="1" destOrd="0" presId="urn:microsoft.com/office/officeart/2005/8/layout/orgChart1"/>
    <dgm:cxn modelId="{0F7C7859-68D1-4267-A867-CC7C624654D5}" type="presParOf" srcId="{ACBBF247-661B-41C6-9083-AE76A4479110}" destId="{9521C1F3-4ED5-44E6-A3DD-D7AFDA815329}" srcOrd="1" destOrd="0" presId="urn:microsoft.com/office/officeart/2005/8/layout/orgChart1"/>
    <dgm:cxn modelId="{73441D14-2502-43F6-AA49-75EC02E3EF6A}" type="presParOf" srcId="{ACBBF247-661B-41C6-9083-AE76A4479110}" destId="{F1346ACE-4047-4A54-9937-65C29B2ABEC7}" srcOrd="2" destOrd="0" presId="urn:microsoft.com/office/officeart/2005/8/layout/orgChart1"/>
    <dgm:cxn modelId="{683050E1-5578-4019-8A1C-464E6574E8D3}" type="presParOf" srcId="{AB38239A-23A3-45DD-B906-6249348AFA87}" destId="{0029FFCF-A588-4D92-8573-1BC79B903094}" srcOrd="2" destOrd="0" presId="urn:microsoft.com/office/officeart/2005/8/layout/orgChart1"/>
    <dgm:cxn modelId="{228CAECB-8F6C-411B-86A3-88336889F1B4}" type="presParOf" srcId="{AB38239A-23A3-45DD-B906-6249348AFA87}" destId="{52B7D254-BC10-4F7E-A009-4FBB9FB30EDA}" srcOrd="3" destOrd="0" presId="urn:microsoft.com/office/officeart/2005/8/layout/orgChart1"/>
    <dgm:cxn modelId="{08B9A42F-5471-4494-BB8B-C358B86CCAD7}" type="presParOf" srcId="{52B7D254-BC10-4F7E-A009-4FBB9FB30EDA}" destId="{F8B45351-9BAD-446C-874C-D6D27C2C185D}" srcOrd="0" destOrd="0" presId="urn:microsoft.com/office/officeart/2005/8/layout/orgChart1"/>
    <dgm:cxn modelId="{60875AB7-F706-4057-BD76-D83473D46D75}" type="presParOf" srcId="{F8B45351-9BAD-446C-874C-D6D27C2C185D}" destId="{D3BF2797-6898-4BF9-B6D5-2E8606DA400A}" srcOrd="0" destOrd="0" presId="urn:microsoft.com/office/officeart/2005/8/layout/orgChart1"/>
    <dgm:cxn modelId="{3B515893-91EF-42C4-9618-36266B942129}" type="presParOf" srcId="{F8B45351-9BAD-446C-874C-D6D27C2C185D}" destId="{C86FA6FA-FF69-4778-94CA-D66CF1EBEF2B}" srcOrd="1" destOrd="0" presId="urn:microsoft.com/office/officeart/2005/8/layout/orgChart1"/>
    <dgm:cxn modelId="{86FB6FF8-25AF-41E1-8655-4E0AD5C1D6AB}" type="presParOf" srcId="{52B7D254-BC10-4F7E-A009-4FBB9FB30EDA}" destId="{FF6AB26C-789C-465E-A83B-10A2BA733881}" srcOrd="1" destOrd="0" presId="urn:microsoft.com/office/officeart/2005/8/layout/orgChart1"/>
    <dgm:cxn modelId="{389C67C2-3C92-46B6-94AB-935C3A258C8D}" type="presParOf" srcId="{52B7D254-BC10-4F7E-A009-4FBB9FB30EDA}" destId="{19E4DD5A-B1A0-4999-B019-5DD0AA86CEEC}" srcOrd="2" destOrd="0" presId="urn:microsoft.com/office/officeart/2005/8/layout/orgChart1"/>
    <dgm:cxn modelId="{94D786FA-91A8-4A4E-846E-FE6477DEEA98}" type="presParOf" srcId="{AB38239A-23A3-45DD-B906-6249348AFA87}" destId="{341FCD78-3EB6-487D-A799-626C5CC88F7A}" srcOrd="4" destOrd="0" presId="urn:microsoft.com/office/officeart/2005/8/layout/orgChart1"/>
    <dgm:cxn modelId="{792362E6-A827-4FC2-B2C9-322D613881B0}" type="presParOf" srcId="{AB38239A-23A3-45DD-B906-6249348AFA87}" destId="{4AB8E421-9ABE-412D-AA55-303A7FA1371C}" srcOrd="5" destOrd="0" presId="urn:microsoft.com/office/officeart/2005/8/layout/orgChart1"/>
    <dgm:cxn modelId="{21F69636-09FD-4A53-AA92-B6874915700C}" type="presParOf" srcId="{4AB8E421-9ABE-412D-AA55-303A7FA1371C}" destId="{8FA828E5-6B3D-4317-8FB4-2AE351C6E686}" srcOrd="0" destOrd="0" presId="urn:microsoft.com/office/officeart/2005/8/layout/orgChart1"/>
    <dgm:cxn modelId="{713CF56E-73A1-4DA0-A239-7658E658B1E1}" type="presParOf" srcId="{8FA828E5-6B3D-4317-8FB4-2AE351C6E686}" destId="{8D0FAE8D-8248-4892-9F7F-9783FDD38822}" srcOrd="0" destOrd="0" presId="urn:microsoft.com/office/officeart/2005/8/layout/orgChart1"/>
    <dgm:cxn modelId="{94FBABEC-D9E1-4884-884C-E5F6ED88CD51}" type="presParOf" srcId="{8FA828E5-6B3D-4317-8FB4-2AE351C6E686}" destId="{B52B5069-C62A-4803-AA32-AFBF7B0BEADC}" srcOrd="1" destOrd="0" presId="urn:microsoft.com/office/officeart/2005/8/layout/orgChart1"/>
    <dgm:cxn modelId="{F74EAAC7-8D7A-49E3-8160-8AB3E8D42680}" type="presParOf" srcId="{4AB8E421-9ABE-412D-AA55-303A7FA1371C}" destId="{7EBF59BA-800F-4D37-8EB4-618C4983E79B}" srcOrd="1" destOrd="0" presId="urn:microsoft.com/office/officeart/2005/8/layout/orgChart1"/>
    <dgm:cxn modelId="{63ADD39B-52EC-4361-8C8E-FBA7D7E4E80A}" type="presParOf" srcId="{4AB8E421-9ABE-412D-AA55-303A7FA1371C}" destId="{7D370161-F259-4719-8EE3-4104043ADAEF}" srcOrd="2" destOrd="0" presId="urn:microsoft.com/office/officeart/2005/8/layout/orgChart1"/>
    <dgm:cxn modelId="{740175C5-9785-429B-A48A-0256E08CAD87}" type="presParOf" srcId="{AB38239A-23A3-45DD-B906-6249348AFA87}" destId="{8391399C-94BB-42A4-800A-B7560D7CE02A}" srcOrd="6" destOrd="0" presId="urn:microsoft.com/office/officeart/2005/8/layout/orgChart1"/>
    <dgm:cxn modelId="{941E7061-AD50-401F-9113-A1A9DD30A51C}" type="presParOf" srcId="{AB38239A-23A3-45DD-B906-6249348AFA87}" destId="{2EF43B24-1A76-4596-A7F8-6EB37DD63014}" srcOrd="7" destOrd="0" presId="urn:microsoft.com/office/officeart/2005/8/layout/orgChart1"/>
    <dgm:cxn modelId="{16FE2522-38AB-4BCC-B320-5C36E0663D0E}" type="presParOf" srcId="{2EF43B24-1A76-4596-A7F8-6EB37DD63014}" destId="{B3F0F882-2223-4BAB-8DCC-1E16F238C189}" srcOrd="0" destOrd="0" presId="urn:microsoft.com/office/officeart/2005/8/layout/orgChart1"/>
    <dgm:cxn modelId="{EF63751B-CE47-4193-888B-65ACFF19052F}" type="presParOf" srcId="{B3F0F882-2223-4BAB-8DCC-1E16F238C189}" destId="{07FFAD24-EAB7-480E-B250-59705C971C8B}" srcOrd="0" destOrd="0" presId="urn:microsoft.com/office/officeart/2005/8/layout/orgChart1"/>
    <dgm:cxn modelId="{EE013990-8A11-4E24-A701-25AC2BE5D8B1}" type="presParOf" srcId="{B3F0F882-2223-4BAB-8DCC-1E16F238C189}" destId="{0BB3EFCF-BA87-41E5-9970-26163329A96A}" srcOrd="1" destOrd="0" presId="urn:microsoft.com/office/officeart/2005/8/layout/orgChart1"/>
    <dgm:cxn modelId="{23872F6D-8CA5-44E4-933C-C4CF4EB865F0}" type="presParOf" srcId="{2EF43B24-1A76-4596-A7F8-6EB37DD63014}" destId="{296959AA-5FBF-441F-9FE3-7EA0CE97A5DE}" srcOrd="1" destOrd="0" presId="urn:microsoft.com/office/officeart/2005/8/layout/orgChart1"/>
    <dgm:cxn modelId="{0EA551D8-462C-4837-88DE-B5140AA2E34D}" type="presParOf" srcId="{2EF43B24-1A76-4596-A7F8-6EB37DD63014}" destId="{7153DEE4-CEF9-450F-8A55-5690B5D08D5E}" srcOrd="2" destOrd="0" presId="urn:microsoft.com/office/officeart/2005/8/layout/orgChart1"/>
    <dgm:cxn modelId="{A2F42ABF-6177-41BB-A67A-96E2E50C3D93}" type="presParOf" srcId="{0E7E7463-0C26-44FC-A944-B5AB3AF86104}" destId="{A79FAF61-65B2-4A34-B1C6-B0895BF810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20733-5E14-44B4-8AA9-BFE796CDB599}">
      <dsp:nvSpPr>
        <dsp:cNvPr id="0" name=""/>
        <dsp:cNvSpPr/>
      </dsp:nvSpPr>
      <dsp:spPr>
        <a:xfrm>
          <a:off x="2909896" y="1694502"/>
          <a:ext cx="138103" cy="605023"/>
        </a:xfrm>
        <a:custGeom>
          <a:avLst/>
          <a:gdLst/>
          <a:ahLst/>
          <a:cxnLst/>
          <a:rect l="0" t="0" r="0" b="0"/>
          <a:pathLst>
            <a:path>
              <a:moveTo>
                <a:pt x="138103" y="0"/>
              </a:moveTo>
              <a:lnTo>
                <a:pt x="138103" y="605023"/>
              </a:lnTo>
              <a:lnTo>
                <a:pt x="0" y="605023"/>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91399C-94BB-42A4-800A-B7560D7CE02A}">
      <dsp:nvSpPr>
        <dsp:cNvPr id="0" name=""/>
        <dsp:cNvSpPr/>
      </dsp:nvSpPr>
      <dsp:spPr>
        <a:xfrm>
          <a:off x="3048000" y="1694502"/>
          <a:ext cx="2387212" cy="1210047"/>
        </a:xfrm>
        <a:custGeom>
          <a:avLst/>
          <a:gdLst/>
          <a:ahLst/>
          <a:cxnLst/>
          <a:rect l="0" t="0" r="0" b="0"/>
          <a:pathLst>
            <a:path>
              <a:moveTo>
                <a:pt x="0" y="0"/>
              </a:moveTo>
              <a:lnTo>
                <a:pt x="0" y="1071943"/>
              </a:lnTo>
              <a:lnTo>
                <a:pt x="2387212" y="1071943"/>
              </a:lnTo>
              <a:lnTo>
                <a:pt x="2387212" y="1210047"/>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1FCD78-3EB6-487D-A799-626C5CC88F7A}">
      <dsp:nvSpPr>
        <dsp:cNvPr id="0" name=""/>
        <dsp:cNvSpPr/>
      </dsp:nvSpPr>
      <dsp:spPr>
        <a:xfrm>
          <a:off x="3048000" y="1694502"/>
          <a:ext cx="795737" cy="1210047"/>
        </a:xfrm>
        <a:custGeom>
          <a:avLst/>
          <a:gdLst/>
          <a:ahLst/>
          <a:cxnLst/>
          <a:rect l="0" t="0" r="0" b="0"/>
          <a:pathLst>
            <a:path>
              <a:moveTo>
                <a:pt x="0" y="0"/>
              </a:moveTo>
              <a:lnTo>
                <a:pt x="0" y="1071943"/>
              </a:lnTo>
              <a:lnTo>
                <a:pt x="795737" y="1071943"/>
              </a:lnTo>
              <a:lnTo>
                <a:pt x="795737" y="1210047"/>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29FFCF-A588-4D92-8573-1BC79B903094}">
      <dsp:nvSpPr>
        <dsp:cNvPr id="0" name=""/>
        <dsp:cNvSpPr/>
      </dsp:nvSpPr>
      <dsp:spPr>
        <a:xfrm>
          <a:off x="2252262" y="1694502"/>
          <a:ext cx="795737" cy="1210047"/>
        </a:xfrm>
        <a:custGeom>
          <a:avLst/>
          <a:gdLst/>
          <a:ahLst/>
          <a:cxnLst/>
          <a:rect l="0" t="0" r="0" b="0"/>
          <a:pathLst>
            <a:path>
              <a:moveTo>
                <a:pt x="795737" y="0"/>
              </a:moveTo>
              <a:lnTo>
                <a:pt x="795737" y="1071943"/>
              </a:lnTo>
              <a:lnTo>
                <a:pt x="0" y="1071943"/>
              </a:lnTo>
              <a:lnTo>
                <a:pt x="0" y="1210047"/>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C8B15-B83E-4F18-ACD3-87F8315007D4}">
      <dsp:nvSpPr>
        <dsp:cNvPr id="0" name=""/>
        <dsp:cNvSpPr/>
      </dsp:nvSpPr>
      <dsp:spPr>
        <a:xfrm>
          <a:off x="660787" y="1694502"/>
          <a:ext cx="2387212" cy="1210047"/>
        </a:xfrm>
        <a:custGeom>
          <a:avLst/>
          <a:gdLst/>
          <a:ahLst/>
          <a:cxnLst/>
          <a:rect l="0" t="0" r="0" b="0"/>
          <a:pathLst>
            <a:path>
              <a:moveTo>
                <a:pt x="2387212" y="0"/>
              </a:moveTo>
              <a:lnTo>
                <a:pt x="2387212" y="1071943"/>
              </a:lnTo>
              <a:lnTo>
                <a:pt x="0" y="1071943"/>
              </a:lnTo>
              <a:lnTo>
                <a:pt x="0" y="1210047"/>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B57034-ACA0-44F5-94BE-4DD8B62205B2}">
      <dsp:nvSpPr>
        <dsp:cNvPr id="0" name=""/>
        <dsp:cNvSpPr/>
      </dsp:nvSpPr>
      <dsp:spPr>
        <a:xfrm>
          <a:off x="2390365" y="1036868"/>
          <a:ext cx="1315268"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Lead Provider</a:t>
          </a:r>
        </a:p>
      </dsp:txBody>
      <dsp:txXfrm>
        <a:off x="2390365" y="1036868"/>
        <a:ext cx="1315268" cy="657634"/>
      </dsp:txXfrm>
    </dsp:sp>
    <dsp:sp modelId="{658AB2A9-8C2C-408C-81DC-A808B3E4F456}">
      <dsp:nvSpPr>
        <dsp:cNvPr id="0" name=""/>
        <dsp:cNvSpPr/>
      </dsp:nvSpPr>
      <dsp:spPr>
        <a:xfrm>
          <a:off x="3153" y="2904550"/>
          <a:ext cx="1315268"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Advice &amp; Navigation</a:t>
          </a:r>
        </a:p>
      </dsp:txBody>
      <dsp:txXfrm>
        <a:off x="3153" y="2904550"/>
        <a:ext cx="1315268" cy="657634"/>
      </dsp:txXfrm>
    </dsp:sp>
    <dsp:sp modelId="{D3BF2797-6898-4BF9-B6D5-2E8606DA400A}">
      <dsp:nvSpPr>
        <dsp:cNvPr id="0" name=""/>
        <dsp:cNvSpPr/>
      </dsp:nvSpPr>
      <dsp:spPr>
        <a:xfrm>
          <a:off x="1594628" y="2904550"/>
          <a:ext cx="1315268"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Direct Support</a:t>
          </a:r>
        </a:p>
      </dsp:txBody>
      <dsp:txXfrm>
        <a:off x="1594628" y="2904550"/>
        <a:ext cx="1315268" cy="657634"/>
      </dsp:txXfrm>
    </dsp:sp>
    <dsp:sp modelId="{8D0FAE8D-8248-4892-9F7F-9783FDD38822}">
      <dsp:nvSpPr>
        <dsp:cNvPr id="0" name=""/>
        <dsp:cNvSpPr/>
      </dsp:nvSpPr>
      <dsp:spPr>
        <a:xfrm>
          <a:off x="3186103" y="2904550"/>
          <a:ext cx="1315268"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Healthwatch</a:t>
          </a:r>
        </a:p>
      </dsp:txBody>
      <dsp:txXfrm>
        <a:off x="3186103" y="2904550"/>
        <a:ext cx="1315268" cy="657634"/>
      </dsp:txXfrm>
    </dsp:sp>
    <dsp:sp modelId="{07FFAD24-EAB7-480E-B250-59705C971C8B}">
      <dsp:nvSpPr>
        <dsp:cNvPr id="0" name=""/>
        <dsp:cNvSpPr/>
      </dsp:nvSpPr>
      <dsp:spPr>
        <a:xfrm>
          <a:off x="4777578" y="2904550"/>
          <a:ext cx="1315268"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Community Development</a:t>
          </a:r>
        </a:p>
      </dsp:txBody>
      <dsp:txXfrm>
        <a:off x="4777578" y="2904550"/>
        <a:ext cx="1315268" cy="657634"/>
      </dsp:txXfrm>
    </dsp:sp>
    <dsp:sp modelId="{7D992EC9-5D06-40D4-ACCF-A1464517A8D4}">
      <dsp:nvSpPr>
        <dsp:cNvPr id="0" name=""/>
        <dsp:cNvSpPr/>
      </dsp:nvSpPr>
      <dsp:spPr>
        <a:xfrm>
          <a:off x="584383" y="1970709"/>
          <a:ext cx="2325513" cy="6576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GB" sz="1700" kern="1200"/>
            <a:t>Partnership Board</a:t>
          </a:r>
        </a:p>
      </dsp:txBody>
      <dsp:txXfrm>
        <a:off x="584383" y="1970709"/>
        <a:ext cx="2325513" cy="657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98764F-D6A9-4404-AE99-853A6CA59838}">
      <dsp:nvSpPr>
        <dsp:cNvPr id="0" name=""/>
        <dsp:cNvSpPr/>
      </dsp:nvSpPr>
      <dsp:spPr>
        <a:xfrm>
          <a:off x="5674289" y="1158711"/>
          <a:ext cx="143520" cy="1119459"/>
        </a:xfrm>
        <a:custGeom>
          <a:avLst/>
          <a:gdLst/>
          <a:ahLst/>
          <a:cxnLst/>
          <a:rect l="0" t="0" r="0" b="0"/>
          <a:pathLst>
            <a:path>
              <a:moveTo>
                <a:pt x="0" y="0"/>
              </a:moveTo>
              <a:lnTo>
                <a:pt x="0" y="1119459"/>
              </a:lnTo>
              <a:lnTo>
                <a:pt x="143520" y="111945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057B6F-20F3-43EB-AD29-06A70B6A25E9}">
      <dsp:nvSpPr>
        <dsp:cNvPr id="0" name=""/>
        <dsp:cNvSpPr/>
      </dsp:nvSpPr>
      <dsp:spPr>
        <a:xfrm>
          <a:off x="5674289" y="1158711"/>
          <a:ext cx="143520" cy="440129"/>
        </a:xfrm>
        <a:custGeom>
          <a:avLst/>
          <a:gdLst/>
          <a:ahLst/>
          <a:cxnLst/>
          <a:rect l="0" t="0" r="0" b="0"/>
          <a:pathLst>
            <a:path>
              <a:moveTo>
                <a:pt x="0" y="0"/>
              </a:moveTo>
              <a:lnTo>
                <a:pt x="0" y="440129"/>
              </a:lnTo>
              <a:lnTo>
                <a:pt x="143520" y="44012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F4EF12-8833-4EE1-9D05-CC9E588A236D}">
      <dsp:nvSpPr>
        <dsp:cNvPr id="0" name=""/>
        <dsp:cNvSpPr/>
      </dsp:nvSpPr>
      <dsp:spPr>
        <a:xfrm>
          <a:off x="3741547" y="479381"/>
          <a:ext cx="2315463" cy="200928"/>
        </a:xfrm>
        <a:custGeom>
          <a:avLst/>
          <a:gdLst/>
          <a:ahLst/>
          <a:cxnLst/>
          <a:rect l="0" t="0" r="0" b="0"/>
          <a:pathLst>
            <a:path>
              <a:moveTo>
                <a:pt x="0" y="0"/>
              </a:moveTo>
              <a:lnTo>
                <a:pt x="0" y="100464"/>
              </a:lnTo>
              <a:lnTo>
                <a:pt x="2315463" y="100464"/>
              </a:lnTo>
              <a:lnTo>
                <a:pt x="2315463" y="200928"/>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253950-051F-451C-AED9-3EC38DC7DFB6}">
      <dsp:nvSpPr>
        <dsp:cNvPr id="0" name=""/>
        <dsp:cNvSpPr/>
      </dsp:nvSpPr>
      <dsp:spPr>
        <a:xfrm>
          <a:off x="4516557" y="1158711"/>
          <a:ext cx="143520" cy="1119459"/>
        </a:xfrm>
        <a:custGeom>
          <a:avLst/>
          <a:gdLst/>
          <a:ahLst/>
          <a:cxnLst/>
          <a:rect l="0" t="0" r="0" b="0"/>
          <a:pathLst>
            <a:path>
              <a:moveTo>
                <a:pt x="0" y="0"/>
              </a:moveTo>
              <a:lnTo>
                <a:pt x="0" y="1119459"/>
              </a:lnTo>
              <a:lnTo>
                <a:pt x="143520" y="111945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A9DB11-7D8D-4432-95DA-3CB1B226F2E1}">
      <dsp:nvSpPr>
        <dsp:cNvPr id="0" name=""/>
        <dsp:cNvSpPr/>
      </dsp:nvSpPr>
      <dsp:spPr>
        <a:xfrm>
          <a:off x="4516557" y="1158711"/>
          <a:ext cx="143520" cy="440129"/>
        </a:xfrm>
        <a:custGeom>
          <a:avLst/>
          <a:gdLst/>
          <a:ahLst/>
          <a:cxnLst/>
          <a:rect l="0" t="0" r="0" b="0"/>
          <a:pathLst>
            <a:path>
              <a:moveTo>
                <a:pt x="0" y="0"/>
              </a:moveTo>
              <a:lnTo>
                <a:pt x="0" y="440129"/>
              </a:lnTo>
              <a:lnTo>
                <a:pt x="143520" y="44012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91399C-94BB-42A4-800A-B7560D7CE02A}">
      <dsp:nvSpPr>
        <dsp:cNvPr id="0" name=""/>
        <dsp:cNvSpPr/>
      </dsp:nvSpPr>
      <dsp:spPr>
        <a:xfrm>
          <a:off x="3741547" y="479381"/>
          <a:ext cx="1157731" cy="200928"/>
        </a:xfrm>
        <a:custGeom>
          <a:avLst/>
          <a:gdLst/>
          <a:ahLst/>
          <a:cxnLst/>
          <a:rect l="0" t="0" r="0" b="0"/>
          <a:pathLst>
            <a:path>
              <a:moveTo>
                <a:pt x="0" y="0"/>
              </a:moveTo>
              <a:lnTo>
                <a:pt x="0" y="100464"/>
              </a:lnTo>
              <a:lnTo>
                <a:pt x="1157731" y="100464"/>
              </a:lnTo>
              <a:lnTo>
                <a:pt x="1157731" y="200928"/>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082964-8331-4A33-8501-6E790B1F9EF0}">
      <dsp:nvSpPr>
        <dsp:cNvPr id="0" name=""/>
        <dsp:cNvSpPr/>
      </dsp:nvSpPr>
      <dsp:spPr>
        <a:xfrm>
          <a:off x="3358825" y="1158711"/>
          <a:ext cx="143520" cy="3157449"/>
        </a:xfrm>
        <a:custGeom>
          <a:avLst/>
          <a:gdLst/>
          <a:ahLst/>
          <a:cxnLst/>
          <a:rect l="0" t="0" r="0" b="0"/>
          <a:pathLst>
            <a:path>
              <a:moveTo>
                <a:pt x="0" y="0"/>
              </a:moveTo>
              <a:lnTo>
                <a:pt x="0" y="3157449"/>
              </a:lnTo>
              <a:lnTo>
                <a:pt x="143520" y="315744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C3EE46-ED09-4172-98DB-DC97C8DAFEB7}">
      <dsp:nvSpPr>
        <dsp:cNvPr id="0" name=""/>
        <dsp:cNvSpPr/>
      </dsp:nvSpPr>
      <dsp:spPr>
        <a:xfrm>
          <a:off x="3358825" y="1158711"/>
          <a:ext cx="143520" cy="2478119"/>
        </a:xfrm>
        <a:custGeom>
          <a:avLst/>
          <a:gdLst/>
          <a:ahLst/>
          <a:cxnLst/>
          <a:rect l="0" t="0" r="0" b="0"/>
          <a:pathLst>
            <a:path>
              <a:moveTo>
                <a:pt x="0" y="0"/>
              </a:moveTo>
              <a:lnTo>
                <a:pt x="0" y="2478119"/>
              </a:lnTo>
              <a:lnTo>
                <a:pt x="143520" y="247811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95AE98-AF3B-4F43-9C55-ABCC0883E97E}">
      <dsp:nvSpPr>
        <dsp:cNvPr id="0" name=""/>
        <dsp:cNvSpPr/>
      </dsp:nvSpPr>
      <dsp:spPr>
        <a:xfrm>
          <a:off x="3358825" y="1158711"/>
          <a:ext cx="143520" cy="1798789"/>
        </a:xfrm>
        <a:custGeom>
          <a:avLst/>
          <a:gdLst/>
          <a:ahLst/>
          <a:cxnLst/>
          <a:rect l="0" t="0" r="0" b="0"/>
          <a:pathLst>
            <a:path>
              <a:moveTo>
                <a:pt x="0" y="0"/>
              </a:moveTo>
              <a:lnTo>
                <a:pt x="0" y="1798789"/>
              </a:lnTo>
              <a:lnTo>
                <a:pt x="143520" y="179878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ABB690-1F55-4D84-BC87-4296E379A9D0}">
      <dsp:nvSpPr>
        <dsp:cNvPr id="0" name=""/>
        <dsp:cNvSpPr/>
      </dsp:nvSpPr>
      <dsp:spPr>
        <a:xfrm>
          <a:off x="3358825" y="1158711"/>
          <a:ext cx="143520" cy="1119459"/>
        </a:xfrm>
        <a:custGeom>
          <a:avLst/>
          <a:gdLst/>
          <a:ahLst/>
          <a:cxnLst/>
          <a:rect l="0" t="0" r="0" b="0"/>
          <a:pathLst>
            <a:path>
              <a:moveTo>
                <a:pt x="0" y="0"/>
              </a:moveTo>
              <a:lnTo>
                <a:pt x="0" y="1119459"/>
              </a:lnTo>
              <a:lnTo>
                <a:pt x="143520" y="111945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939B07-6623-4C46-A4A4-EAA183077A78}">
      <dsp:nvSpPr>
        <dsp:cNvPr id="0" name=""/>
        <dsp:cNvSpPr/>
      </dsp:nvSpPr>
      <dsp:spPr>
        <a:xfrm>
          <a:off x="3358825" y="1158711"/>
          <a:ext cx="143520" cy="440129"/>
        </a:xfrm>
        <a:custGeom>
          <a:avLst/>
          <a:gdLst/>
          <a:ahLst/>
          <a:cxnLst/>
          <a:rect l="0" t="0" r="0" b="0"/>
          <a:pathLst>
            <a:path>
              <a:moveTo>
                <a:pt x="0" y="0"/>
              </a:moveTo>
              <a:lnTo>
                <a:pt x="0" y="440129"/>
              </a:lnTo>
              <a:lnTo>
                <a:pt x="143520" y="44012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1FCD78-3EB6-487D-A799-626C5CC88F7A}">
      <dsp:nvSpPr>
        <dsp:cNvPr id="0" name=""/>
        <dsp:cNvSpPr/>
      </dsp:nvSpPr>
      <dsp:spPr>
        <a:xfrm>
          <a:off x="3695827" y="479381"/>
          <a:ext cx="91440" cy="200928"/>
        </a:xfrm>
        <a:custGeom>
          <a:avLst/>
          <a:gdLst/>
          <a:ahLst/>
          <a:cxnLst/>
          <a:rect l="0" t="0" r="0" b="0"/>
          <a:pathLst>
            <a:path>
              <a:moveTo>
                <a:pt x="45720" y="0"/>
              </a:moveTo>
              <a:lnTo>
                <a:pt x="45720" y="200928"/>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29FFCF-A588-4D92-8573-1BC79B903094}">
      <dsp:nvSpPr>
        <dsp:cNvPr id="0" name=""/>
        <dsp:cNvSpPr/>
      </dsp:nvSpPr>
      <dsp:spPr>
        <a:xfrm>
          <a:off x="2583815" y="479381"/>
          <a:ext cx="1157731" cy="200928"/>
        </a:xfrm>
        <a:custGeom>
          <a:avLst/>
          <a:gdLst/>
          <a:ahLst/>
          <a:cxnLst/>
          <a:rect l="0" t="0" r="0" b="0"/>
          <a:pathLst>
            <a:path>
              <a:moveTo>
                <a:pt x="1157731" y="0"/>
              </a:moveTo>
              <a:lnTo>
                <a:pt x="1157731" y="100464"/>
              </a:lnTo>
              <a:lnTo>
                <a:pt x="0" y="100464"/>
              </a:lnTo>
              <a:lnTo>
                <a:pt x="0" y="200928"/>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DB7F00-3498-43BC-AD2F-0A8E218E1910}">
      <dsp:nvSpPr>
        <dsp:cNvPr id="0" name=""/>
        <dsp:cNvSpPr/>
      </dsp:nvSpPr>
      <dsp:spPr>
        <a:xfrm>
          <a:off x="1043362" y="1158711"/>
          <a:ext cx="143520" cy="1119459"/>
        </a:xfrm>
        <a:custGeom>
          <a:avLst/>
          <a:gdLst/>
          <a:ahLst/>
          <a:cxnLst/>
          <a:rect l="0" t="0" r="0" b="0"/>
          <a:pathLst>
            <a:path>
              <a:moveTo>
                <a:pt x="0" y="0"/>
              </a:moveTo>
              <a:lnTo>
                <a:pt x="0" y="1119459"/>
              </a:lnTo>
              <a:lnTo>
                <a:pt x="143520" y="111945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71E4406-0BD7-4F22-8376-3AEB90939EDB}">
      <dsp:nvSpPr>
        <dsp:cNvPr id="0" name=""/>
        <dsp:cNvSpPr/>
      </dsp:nvSpPr>
      <dsp:spPr>
        <a:xfrm>
          <a:off x="1043362" y="1158711"/>
          <a:ext cx="143520" cy="440129"/>
        </a:xfrm>
        <a:custGeom>
          <a:avLst/>
          <a:gdLst/>
          <a:ahLst/>
          <a:cxnLst/>
          <a:rect l="0" t="0" r="0" b="0"/>
          <a:pathLst>
            <a:path>
              <a:moveTo>
                <a:pt x="0" y="0"/>
              </a:moveTo>
              <a:lnTo>
                <a:pt x="0" y="440129"/>
              </a:lnTo>
              <a:lnTo>
                <a:pt x="143520" y="440129"/>
              </a:lnTo>
            </a:path>
          </a:pathLst>
        </a:custGeom>
        <a:no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C8B15-B83E-4F18-ACD3-87F8315007D4}">
      <dsp:nvSpPr>
        <dsp:cNvPr id="0" name=""/>
        <dsp:cNvSpPr/>
      </dsp:nvSpPr>
      <dsp:spPr>
        <a:xfrm>
          <a:off x="1426084" y="479381"/>
          <a:ext cx="2315463" cy="200928"/>
        </a:xfrm>
        <a:custGeom>
          <a:avLst/>
          <a:gdLst/>
          <a:ahLst/>
          <a:cxnLst/>
          <a:rect l="0" t="0" r="0" b="0"/>
          <a:pathLst>
            <a:path>
              <a:moveTo>
                <a:pt x="2315463" y="0"/>
              </a:moveTo>
              <a:lnTo>
                <a:pt x="2315463" y="100464"/>
              </a:lnTo>
              <a:lnTo>
                <a:pt x="0" y="100464"/>
              </a:lnTo>
              <a:lnTo>
                <a:pt x="0" y="200928"/>
              </a:lnTo>
            </a:path>
          </a:pathLst>
        </a:custGeom>
        <a:noFill/>
        <a:ln w="1905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B57034-ACA0-44F5-94BE-4DD8B62205B2}">
      <dsp:nvSpPr>
        <dsp:cNvPr id="0" name=""/>
        <dsp:cNvSpPr/>
      </dsp:nvSpPr>
      <dsp:spPr>
        <a:xfrm>
          <a:off x="3263145" y="98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Advice &amp; Navigation</a:t>
          </a:r>
        </a:p>
      </dsp:txBody>
      <dsp:txXfrm>
        <a:off x="3263145" y="980"/>
        <a:ext cx="956802" cy="478401"/>
      </dsp:txXfrm>
    </dsp:sp>
    <dsp:sp modelId="{658AB2A9-8C2C-408C-81DC-A808B3E4F456}">
      <dsp:nvSpPr>
        <dsp:cNvPr id="0" name=""/>
        <dsp:cNvSpPr/>
      </dsp:nvSpPr>
      <dsp:spPr>
        <a:xfrm>
          <a:off x="947682" y="68031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Children &amp; Young People</a:t>
          </a:r>
        </a:p>
      </dsp:txBody>
      <dsp:txXfrm>
        <a:off x="947682" y="680310"/>
        <a:ext cx="956802" cy="478401"/>
      </dsp:txXfrm>
    </dsp:sp>
    <dsp:sp modelId="{B6A0BCEB-70C9-4D68-8006-D3BE77AB8971}">
      <dsp:nvSpPr>
        <dsp:cNvPr id="0" name=""/>
        <dsp:cNvSpPr/>
      </dsp:nvSpPr>
      <dsp:spPr>
        <a:xfrm>
          <a:off x="1186883" y="135964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Community</a:t>
          </a:r>
        </a:p>
      </dsp:txBody>
      <dsp:txXfrm>
        <a:off x="1186883" y="1359640"/>
        <a:ext cx="956802" cy="478401"/>
      </dsp:txXfrm>
    </dsp:sp>
    <dsp:sp modelId="{D0FE1B17-BD16-4578-8EC0-133C2B243335}">
      <dsp:nvSpPr>
        <dsp:cNvPr id="0" name=""/>
        <dsp:cNvSpPr/>
      </dsp:nvSpPr>
      <dsp:spPr>
        <a:xfrm>
          <a:off x="1186883" y="203897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Schools &amp; Colleges</a:t>
          </a:r>
        </a:p>
      </dsp:txBody>
      <dsp:txXfrm>
        <a:off x="1186883" y="2038970"/>
        <a:ext cx="956802" cy="478401"/>
      </dsp:txXfrm>
    </dsp:sp>
    <dsp:sp modelId="{D3BF2797-6898-4BF9-B6D5-2E8606DA400A}">
      <dsp:nvSpPr>
        <dsp:cNvPr id="0" name=""/>
        <dsp:cNvSpPr/>
      </dsp:nvSpPr>
      <dsp:spPr>
        <a:xfrm>
          <a:off x="2105414" y="68031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SEND</a:t>
          </a:r>
        </a:p>
      </dsp:txBody>
      <dsp:txXfrm>
        <a:off x="2105414" y="680310"/>
        <a:ext cx="956802" cy="478401"/>
      </dsp:txXfrm>
    </dsp:sp>
    <dsp:sp modelId="{8D0FAE8D-8248-4892-9F7F-9783FDD38822}">
      <dsp:nvSpPr>
        <dsp:cNvPr id="0" name=""/>
        <dsp:cNvSpPr/>
      </dsp:nvSpPr>
      <dsp:spPr>
        <a:xfrm>
          <a:off x="3263145" y="68031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Adults AIG</a:t>
          </a:r>
        </a:p>
      </dsp:txBody>
      <dsp:txXfrm>
        <a:off x="3263145" y="680310"/>
        <a:ext cx="956802" cy="478401"/>
      </dsp:txXfrm>
    </dsp:sp>
    <dsp:sp modelId="{9B8E258D-2E12-4813-9109-8B6C040C3754}">
      <dsp:nvSpPr>
        <dsp:cNvPr id="0" name=""/>
        <dsp:cNvSpPr/>
      </dsp:nvSpPr>
      <dsp:spPr>
        <a:xfrm>
          <a:off x="3502346" y="135964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Adult Social Care</a:t>
          </a:r>
        </a:p>
      </dsp:txBody>
      <dsp:txXfrm>
        <a:off x="3502346" y="1359640"/>
        <a:ext cx="956802" cy="478401"/>
      </dsp:txXfrm>
    </dsp:sp>
    <dsp:sp modelId="{87174318-2895-4647-A56B-C1CAB9CA9D70}">
      <dsp:nvSpPr>
        <dsp:cNvPr id="0" name=""/>
        <dsp:cNvSpPr/>
      </dsp:nvSpPr>
      <dsp:spPr>
        <a:xfrm>
          <a:off x="3502346" y="203897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Healthy Homes</a:t>
          </a:r>
        </a:p>
      </dsp:txBody>
      <dsp:txXfrm>
        <a:off x="3502346" y="2038970"/>
        <a:ext cx="956802" cy="478401"/>
      </dsp:txXfrm>
    </dsp:sp>
    <dsp:sp modelId="{1F10FEF0-B8B1-4597-9C0A-CE571514CA45}">
      <dsp:nvSpPr>
        <dsp:cNvPr id="0" name=""/>
        <dsp:cNvSpPr/>
      </dsp:nvSpPr>
      <dsp:spPr>
        <a:xfrm>
          <a:off x="3502346" y="271830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Immigration &amp; Asylum</a:t>
          </a:r>
        </a:p>
      </dsp:txBody>
      <dsp:txXfrm>
        <a:off x="3502346" y="2718300"/>
        <a:ext cx="956802" cy="478401"/>
      </dsp:txXfrm>
    </dsp:sp>
    <dsp:sp modelId="{A227AA16-B265-4D43-8C67-9E26BDA71148}">
      <dsp:nvSpPr>
        <dsp:cNvPr id="0" name=""/>
        <dsp:cNvSpPr/>
      </dsp:nvSpPr>
      <dsp:spPr>
        <a:xfrm>
          <a:off x="3502346" y="339763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Finances (</a:t>
          </a:r>
          <a:r>
            <a:rPr lang="en-GB" sz="1000" kern="1200" err="1"/>
            <a:t>inc</a:t>
          </a:r>
          <a:r>
            <a:rPr lang="en-GB" sz="1000" kern="1200"/>
            <a:t> benefits)</a:t>
          </a:r>
        </a:p>
      </dsp:txBody>
      <dsp:txXfrm>
        <a:off x="3502346" y="3397630"/>
        <a:ext cx="956802" cy="478401"/>
      </dsp:txXfrm>
    </dsp:sp>
    <dsp:sp modelId="{92DBBDBF-DC91-4667-B038-C7CA4609BA45}">
      <dsp:nvSpPr>
        <dsp:cNvPr id="0" name=""/>
        <dsp:cNvSpPr/>
      </dsp:nvSpPr>
      <dsp:spPr>
        <a:xfrm>
          <a:off x="3502346" y="407696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Employment (</a:t>
          </a:r>
          <a:r>
            <a:rPr lang="en-GB" sz="1000" kern="1200" err="1"/>
            <a:t>inc</a:t>
          </a:r>
          <a:r>
            <a:rPr lang="en-GB" sz="1000" kern="1200"/>
            <a:t> for ASC clients &amp; carers)</a:t>
          </a:r>
        </a:p>
      </dsp:txBody>
      <dsp:txXfrm>
        <a:off x="3502346" y="4076960"/>
        <a:ext cx="956802" cy="478401"/>
      </dsp:txXfrm>
    </dsp:sp>
    <dsp:sp modelId="{07FFAD24-EAB7-480E-B250-59705C971C8B}">
      <dsp:nvSpPr>
        <dsp:cNvPr id="0" name=""/>
        <dsp:cNvSpPr/>
      </dsp:nvSpPr>
      <dsp:spPr>
        <a:xfrm>
          <a:off x="4420877" y="68031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Navigation</a:t>
          </a:r>
        </a:p>
      </dsp:txBody>
      <dsp:txXfrm>
        <a:off x="4420877" y="680310"/>
        <a:ext cx="956802" cy="478401"/>
      </dsp:txXfrm>
    </dsp:sp>
    <dsp:sp modelId="{BA0CD501-82A1-4E17-90E4-DCB2D316384C}">
      <dsp:nvSpPr>
        <dsp:cNvPr id="0" name=""/>
        <dsp:cNvSpPr/>
      </dsp:nvSpPr>
      <dsp:spPr>
        <a:xfrm>
          <a:off x="4660077" y="135964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Digital Offer</a:t>
          </a:r>
        </a:p>
      </dsp:txBody>
      <dsp:txXfrm>
        <a:off x="4660077" y="1359640"/>
        <a:ext cx="956802" cy="478401"/>
      </dsp:txXfrm>
    </dsp:sp>
    <dsp:sp modelId="{088C513B-ECA0-41D5-B1A8-CA09E093C4BE}">
      <dsp:nvSpPr>
        <dsp:cNvPr id="0" name=""/>
        <dsp:cNvSpPr/>
      </dsp:nvSpPr>
      <dsp:spPr>
        <a:xfrm>
          <a:off x="4660077" y="203897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ASC Navigation (</a:t>
          </a:r>
          <a:r>
            <a:rPr lang="en-GB" sz="1000" kern="1200" err="1"/>
            <a:t>inc</a:t>
          </a:r>
          <a:r>
            <a:rPr lang="en-GB" sz="1000" kern="1200"/>
            <a:t>  hospital discharge)</a:t>
          </a:r>
        </a:p>
      </dsp:txBody>
      <dsp:txXfrm>
        <a:off x="4660077" y="2038970"/>
        <a:ext cx="956802" cy="478401"/>
      </dsp:txXfrm>
    </dsp:sp>
    <dsp:sp modelId="{7AF980D0-DADD-4379-916A-5994E7D79741}">
      <dsp:nvSpPr>
        <dsp:cNvPr id="0" name=""/>
        <dsp:cNvSpPr/>
      </dsp:nvSpPr>
      <dsp:spPr>
        <a:xfrm>
          <a:off x="5578608" y="68031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Training &amp; Awareness</a:t>
          </a:r>
        </a:p>
      </dsp:txBody>
      <dsp:txXfrm>
        <a:off x="5578608" y="680310"/>
        <a:ext cx="956802" cy="478401"/>
      </dsp:txXfrm>
    </dsp:sp>
    <dsp:sp modelId="{CA8B1875-9985-4D53-B06B-A034E75AC831}">
      <dsp:nvSpPr>
        <dsp:cNvPr id="0" name=""/>
        <dsp:cNvSpPr/>
      </dsp:nvSpPr>
      <dsp:spPr>
        <a:xfrm>
          <a:off x="5817809" y="135964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Navigation Network Co-ordination</a:t>
          </a:r>
        </a:p>
      </dsp:txBody>
      <dsp:txXfrm>
        <a:off x="5817809" y="1359640"/>
        <a:ext cx="956802" cy="478401"/>
      </dsp:txXfrm>
    </dsp:sp>
    <dsp:sp modelId="{922AF5A2-D8CA-499F-9DD6-18C6477BCBC3}">
      <dsp:nvSpPr>
        <dsp:cNvPr id="0" name=""/>
        <dsp:cNvSpPr/>
      </dsp:nvSpPr>
      <dsp:spPr>
        <a:xfrm>
          <a:off x="5817809" y="2038970"/>
          <a:ext cx="956802" cy="47840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Training</a:t>
          </a:r>
        </a:p>
      </dsp:txBody>
      <dsp:txXfrm>
        <a:off x="5817809" y="2038970"/>
        <a:ext cx="956802" cy="4784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B9569-7643-4AC9-9621-66E0D7D3D428}">
      <dsp:nvSpPr>
        <dsp:cNvPr id="0" name=""/>
        <dsp:cNvSpPr/>
      </dsp:nvSpPr>
      <dsp:spPr>
        <a:xfrm>
          <a:off x="5090433" y="1370206"/>
          <a:ext cx="169703" cy="520424"/>
        </a:xfrm>
        <a:custGeom>
          <a:avLst/>
          <a:gdLst/>
          <a:ahLst/>
          <a:cxnLst/>
          <a:rect l="0" t="0" r="0" b="0"/>
          <a:pathLst>
            <a:path>
              <a:moveTo>
                <a:pt x="0" y="0"/>
              </a:moveTo>
              <a:lnTo>
                <a:pt x="0" y="520424"/>
              </a:lnTo>
              <a:lnTo>
                <a:pt x="169703" y="520424"/>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91399C-94BB-42A4-800A-B7560D7CE02A}">
      <dsp:nvSpPr>
        <dsp:cNvPr id="0" name=""/>
        <dsp:cNvSpPr/>
      </dsp:nvSpPr>
      <dsp:spPr>
        <a:xfrm>
          <a:off x="3489562" y="566942"/>
          <a:ext cx="2053414" cy="237585"/>
        </a:xfrm>
        <a:custGeom>
          <a:avLst/>
          <a:gdLst/>
          <a:ahLst/>
          <a:cxnLst/>
          <a:rect l="0" t="0" r="0" b="0"/>
          <a:pathLst>
            <a:path>
              <a:moveTo>
                <a:pt x="0" y="0"/>
              </a:moveTo>
              <a:lnTo>
                <a:pt x="0" y="118792"/>
              </a:lnTo>
              <a:lnTo>
                <a:pt x="2053414" y="118792"/>
              </a:lnTo>
              <a:lnTo>
                <a:pt x="2053414" y="237585"/>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837135-8C4C-4673-9A4D-311ED65354A5}">
      <dsp:nvSpPr>
        <dsp:cNvPr id="0" name=""/>
        <dsp:cNvSpPr/>
      </dsp:nvSpPr>
      <dsp:spPr>
        <a:xfrm>
          <a:off x="3721490" y="1370206"/>
          <a:ext cx="169703" cy="1323688"/>
        </a:xfrm>
        <a:custGeom>
          <a:avLst/>
          <a:gdLst/>
          <a:ahLst/>
          <a:cxnLst/>
          <a:rect l="0" t="0" r="0" b="0"/>
          <a:pathLst>
            <a:path>
              <a:moveTo>
                <a:pt x="0" y="0"/>
              </a:moveTo>
              <a:lnTo>
                <a:pt x="0" y="1323688"/>
              </a:lnTo>
              <a:lnTo>
                <a:pt x="169703" y="1323688"/>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36DD9D-61EF-4EF3-8351-7DB9E127DB83}">
      <dsp:nvSpPr>
        <dsp:cNvPr id="0" name=""/>
        <dsp:cNvSpPr/>
      </dsp:nvSpPr>
      <dsp:spPr>
        <a:xfrm>
          <a:off x="3721490" y="1370206"/>
          <a:ext cx="169703" cy="520424"/>
        </a:xfrm>
        <a:custGeom>
          <a:avLst/>
          <a:gdLst/>
          <a:ahLst/>
          <a:cxnLst/>
          <a:rect l="0" t="0" r="0" b="0"/>
          <a:pathLst>
            <a:path>
              <a:moveTo>
                <a:pt x="0" y="0"/>
              </a:moveTo>
              <a:lnTo>
                <a:pt x="0" y="520424"/>
              </a:lnTo>
              <a:lnTo>
                <a:pt x="169703" y="520424"/>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1FCD78-3EB6-487D-A799-626C5CC88F7A}">
      <dsp:nvSpPr>
        <dsp:cNvPr id="0" name=""/>
        <dsp:cNvSpPr/>
      </dsp:nvSpPr>
      <dsp:spPr>
        <a:xfrm>
          <a:off x="3489562" y="566942"/>
          <a:ext cx="684471" cy="237585"/>
        </a:xfrm>
        <a:custGeom>
          <a:avLst/>
          <a:gdLst/>
          <a:ahLst/>
          <a:cxnLst/>
          <a:rect l="0" t="0" r="0" b="0"/>
          <a:pathLst>
            <a:path>
              <a:moveTo>
                <a:pt x="0" y="0"/>
              </a:moveTo>
              <a:lnTo>
                <a:pt x="0" y="118792"/>
              </a:lnTo>
              <a:lnTo>
                <a:pt x="684471" y="118792"/>
              </a:lnTo>
              <a:lnTo>
                <a:pt x="684471" y="237585"/>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29FFCF-A588-4D92-8573-1BC79B903094}">
      <dsp:nvSpPr>
        <dsp:cNvPr id="0" name=""/>
        <dsp:cNvSpPr/>
      </dsp:nvSpPr>
      <dsp:spPr>
        <a:xfrm>
          <a:off x="2805090" y="566942"/>
          <a:ext cx="684471" cy="237585"/>
        </a:xfrm>
        <a:custGeom>
          <a:avLst/>
          <a:gdLst/>
          <a:ahLst/>
          <a:cxnLst/>
          <a:rect l="0" t="0" r="0" b="0"/>
          <a:pathLst>
            <a:path>
              <a:moveTo>
                <a:pt x="684471" y="0"/>
              </a:moveTo>
              <a:lnTo>
                <a:pt x="684471" y="118792"/>
              </a:lnTo>
              <a:lnTo>
                <a:pt x="0" y="118792"/>
              </a:lnTo>
              <a:lnTo>
                <a:pt x="0" y="237585"/>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9A0DB1-D263-48F9-B61A-F677C2919BD2}">
      <dsp:nvSpPr>
        <dsp:cNvPr id="0" name=""/>
        <dsp:cNvSpPr/>
      </dsp:nvSpPr>
      <dsp:spPr>
        <a:xfrm>
          <a:off x="983605" y="1370206"/>
          <a:ext cx="169703" cy="2930216"/>
        </a:xfrm>
        <a:custGeom>
          <a:avLst/>
          <a:gdLst/>
          <a:ahLst/>
          <a:cxnLst/>
          <a:rect l="0" t="0" r="0" b="0"/>
          <a:pathLst>
            <a:path>
              <a:moveTo>
                <a:pt x="0" y="0"/>
              </a:moveTo>
              <a:lnTo>
                <a:pt x="0" y="2930216"/>
              </a:lnTo>
              <a:lnTo>
                <a:pt x="169703" y="2930216"/>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5A36CC-F895-4A01-8514-9543D64F82A6}">
      <dsp:nvSpPr>
        <dsp:cNvPr id="0" name=""/>
        <dsp:cNvSpPr/>
      </dsp:nvSpPr>
      <dsp:spPr>
        <a:xfrm>
          <a:off x="983605" y="1370206"/>
          <a:ext cx="169703" cy="2126952"/>
        </a:xfrm>
        <a:custGeom>
          <a:avLst/>
          <a:gdLst/>
          <a:ahLst/>
          <a:cxnLst/>
          <a:rect l="0" t="0" r="0" b="0"/>
          <a:pathLst>
            <a:path>
              <a:moveTo>
                <a:pt x="0" y="0"/>
              </a:moveTo>
              <a:lnTo>
                <a:pt x="0" y="2126952"/>
              </a:lnTo>
              <a:lnTo>
                <a:pt x="169703" y="2126952"/>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3766D0-CB36-42E3-B757-FC5AE09B2DFC}">
      <dsp:nvSpPr>
        <dsp:cNvPr id="0" name=""/>
        <dsp:cNvSpPr/>
      </dsp:nvSpPr>
      <dsp:spPr>
        <a:xfrm>
          <a:off x="983605" y="1370206"/>
          <a:ext cx="169703" cy="1323688"/>
        </a:xfrm>
        <a:custGeom>
          <a:avLst/>
          <a:gdLst/>
          <a:ahLst/>
          <a:cxnLst/>
          <a:rect l="0" t="0" r="0" b="0"/>
          <a:pathLst>
            <a:path>
              <a:moveTo>
                <a:pt x="0" y="0"/>
              </a:moveTo>
              <a:lnTo>
                <a:pt x="0" y="1323688"/>
              </a:lnTo>
              <a:lnTo>
                <a:pt x="169703" y="1323688"/>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D790DD-626E-4E78-885E-AAEAF0BB12E1}">
      <dsp:nvSpPr>
        <dsp:cNvPr id="0" name=""/>
        <dsp:cNvSpPr/>
      </dsp:nvSpPr>
      <dsp:spPr>
        <a:xfrm>
          <a:off x="983605" y="1370206"/>
          <a:ext cx="169703" cy="520424"/>
        </a:xfrm>
        <a:custGeom>
          <a:avLst/>
          <a:gdLst/>
          <a:ahLst/>
          <a:cxnLst/>
          <a:rect l="0" t="0" r="0" b="0"/>
          <a:pathLst>
            <a:path>
              <a:moveTo>
                <a:pt x="0" y="0"/>
              </a:moveTo>
              <a:lnTo>
                <a:pt x="0" y="520424"/>
              </a:lnTo>
              <a:lnTo>
                <a:pt x="169703" y="520424"/>
              </a:lnTo>
            </a:path>
          </a:pathLst>
        </a:custGeom>
        <a:no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C8B15-B83E-4F18-ACD3-87F8315007D4}">
      <dsp:nvSpPr>
        <dsp:cNvPr id="0" name=""/>
        <dsp:cNvSpPr/>
      </dsp:nvSpPr>
      <dsp:spPr>
        <a:xfrm>
          <a:off x="1436148" y="566942"/>
          <a:ext cx="2053414" cy="237585"/>
        </a:xfrm>
        <a:custGeom>
          <a:avLst/>
          <a:gdLst/>
          <a:ahLst/>
          <a:cxnLst/>
          <a:rect l="0" t="0" r="0" b="0"/>
          <a:pathLst>
            <a:path>
              <a:moveTo>
                <a:pt x="2053414" y="0"/>
              </a:moveTo>
              <a:lnTo>
                <a:pt x="2053414" y="118792"/>
              </a:lnTo>
              <a:lnTo>
                <a:pt x="0" y="118792"/>
              </a:lnTo>
              <a:lnTo>
                <a:pt x="0" y="237585"/>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B57034-ACA0-44F5-94BE-4DD8B62205B2}">
      <dsp:nvSpPr>
        <dsp:cNvPr id="0" name=""/>
        <dsp:cNvSpPr/>
      </dsp:nvSpPr>
      <dsp:spPr>
        <a:xfrm>
          <a:off x="2923883" y="1263"/>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Direct Support</a:t>
          </a:r>
        </a:p>
      </dsp:txBody>
      <dsp:txXfrm>
        <a:off x="2923883" y="1263"/>
        <a:ext cx="1131357" cy="565678"/>
      </dsp:txXfrm>
    </dsp:sp>
    <dsp:sp modelId="{658AB2A9-8C2C-408C-81DC-A808B3E4F456}">
      <dsp:nvSpPr>
        <dsp:cNvPr id="0" name=""/>
        <dsp:cNvSpPr/>
      </dsp:nvSpPr>
      <dsp:spPr>
        <a:xfrm>
          <a:off x="870469" y="804527"/>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Unpaid Carers</a:t>
          </a:r>
        </a:p>
      </dsp:txBody>
      <dsp:txXfrm>
        <a:off x="870469" y="804527"/>
        <a:ext cx="1131357" cy="565678"/>
      </dsp:txXfrm>
    </dsp:sp>
    <dsp:sp modelId="{36F35ACA-11C5-45CB-A7AA-C99640AD1437}">
      <dsp:nvSpPr>
        <dsp:cNvPr id="0" name=""/>
        <dsp:cNvSpPr/>
      </dsp:nvSpPr>
      <dsp:spPr>
        <a:xfrm>
          <a:off x="1153308" y="1607791"/>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Initial &amp; Full Carers Assessments</a:t>
          </a:r>
        </a:p>
      </dsp:txBody>
      <dsp:txXfrm>
        <a:off x="1153308" y="1607791"/>
        <a:ext cx="1131357" cy="565678"/>
      </dsp:txXfrm>
    </dsp:sp>
    <dsp:sp modelId="{CE445676-F692-4BFC-84C1-7EB6505377E0}">
      <dsp:nvSpPr>
        <dsp:cNvPr id="0" name=""/>
        <dsp:cNvSpPr/>
      </dsp:nvSpPr>
      <dsp:spPr>
        <a:xfrm>
          <a:off x="1153308" y="2411055"/>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Awareness raising</a:t>
          </a:r>
        </a:p>
      </dsp:txBody>
      <dsp:txXfrm>
        <a:off x="1153308" y="2411055"/>
        <a:ext cx="1131357" cy="565678"/>
      </dsp:txXfrm>
    </dsp:sp>
    <dsp:sp modelId="{930506EE-75BC-495F-8E33-669EE1F1AF8D}">
      <dsp:nvSpPr>
        <dsp:cNvPr id="0" name=""/>
        <dsp:cNvSpPr/>
      </dsp:nvSpPr>
      <dsp:spPr>
        <a:xfrm>
          <a:off x="1153308" y="3214319"/>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Enhancing</a:t>
          </a:r>
          <a:r>
            <a:rPr lang="en-GB" sz="1000" kern="1200" baseline="0"/>
            <a:t> Carers voice (</a:t>
          </a:r>
          <a:r>
            <a:rPr lang="en-GB" sz="1000" kern="1200" baseline="0" err="1"/>
            <a:t>inc</a:t>
          </a:r>
          <a:r>
            <a:rPr lang="en-GB" sz="1000" kern="1200" baseline="0"/>
            <a:t> partnership board)</a:t>
          </a:r>
          <a:endParaRPr lang="en-GB" sz="1000" kern="1200"/>
        </a:p>
      </dsp:txBody>
      <dsp:txXfrm>
        <a:off x="1153308" y="3214319"/>
        <a:ext cx="1131357" cy="565678"/>
      </dsp:txXfrm>
    </dsp:sp>
    <dsp:sp modelId="{0BD3B9DA-9A8D-4662-B46B-EC5F748DB1CE}">
      <dsp:nvSpPr>
        <dsp:cNvPr id="0" name=""/>
        <dsp:cNvSpPr/>
      </dsp:nvSpPr>
      <dsp:spPr>
        <a:xfrm>
          <a:off x="1153308" y="4017583"/>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Events &amp; Workshops</a:t>
          </a:r>
        </a:p>
      </dsp:txBody>
      <dsp:txXfrm>
        <a:off x="1153308" y="4017583"/>
        <a:ext cx="1131357" cy="565678"/>
      </dsp:txXfrm>
    </dsp:sp>
    <dsp:sp modelId="{D3BF2797-6898-4BF9-B6D5-2E8606DA400A}">
      <dsp:nvSpPr>
        <dsp:cNvPr id="0" name=""/>
        <dsp:cNvSpPr/>
      </dsp:nvSpPr>
      <dsp:spPr>
        <a:xfrm>
          <a:off x="2239412" y="804527"/>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Older Persons Day Services</a:t>
          </a:r>
        </a:p>
      </dsp:txBody>
      <dsp:txXfrm>
        <a:off x="2239412" y="804527"/>
        <a:ext cx="1131357" cy="565678"/>
      </dsp:txXfrm>
    </dsp:sp>
    <dsp:sp modelId="{8D0FAE8D-8248-4892-9F7F-9783FDD38822}">
      <dsp:nvSpPr>
        <dsp:cNvPr id="0" name=""/>
        <dsp:cNvSpPr/>
      </dsp:nvSpPr>
      <dsp:spPr>
        <a:xfrm>
          <a:off x="3608354" y="804527"/>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en-GB" sz="1000" kern="1200">
              <a:latin typeface="Aptos Display" panose="02110004020202020204"/>
            </a:rPr>
            <a:t>Volunteer led flexible support</a:t>
          </a:r>
          <a:endParaRPr lang="en-GB" sz="1000" kern="1200"/>
        </a:p>
      </dsp:txBody>
      <dsp:txXfrm>
        <a:off x="3608354" y="804527"/>
        <a:ext cx="1131357" cy="565678"/>
      </dsp:txXfrm>
    </dsp:sp>
    <dsp:sp modelId="{10A60E9A-8324-4C3E-89B5-51176C892813}">
      <dsp:nvSpPr>
        <dsp:cNvPr id="0" name=""/>
        <dsp:cNvSpPr/>
      </dsp:nvSpPr>
      <dsp:spPr>
        <a:xfrm>
          <a:off x="3891194" y="1607791"/>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en-GB" sz="1000" kern="1200">
              <a:latin typeface="Aptos Display" panose="02110004020202020204"/>
            </a:rPr>
            <a:t>E.g. </a:t>
          </a:r>
          <a:r>
            <a:rPr lang="en-GB" sz="1000" kern="1200"/>
            <a:t>befriending</a:t>
          </a:r>
          <a:r>
            <a:rPr lang="en-GB" sz="1000" kern="1200">
              <a:latin typeface="Aptos Display" panose="02110004020202020204"/>
            </a:rPr>
            <a:t> to reduce social isolation</a:t>
          </a:r>
          <a:endParaRPr lang="en-GB" sz="1000" kern="1200"/>
        </a:p>
      </dsp:txBody>
      <dsp:txXfrm>
        <a:off x="3891194" y="1607791"/>
        <a:ext cx="1131357" cy="565678"/>
      </dsp:txXfrm>
    </dsp:sp>
    <dsp:sp modelId="{3741CF3D-9465-4236-9A52-0A8A9A12BA72}">
      <dsp:nvSpPr>
        <dsp:cNvPr id="0" name=""/>
        <dsp:cNvSpPr/>
      </dsp:nvSpPr>
      <dsp:spPr>
        <a:xfrm>
          <a:off x="3891194" y="2411055"/>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en-GB" sz="1000" kern="1200">
              <a:latin typeface="Aptos Display" panose="02110004020202020204"/>
            </a:rPr>
            <a:t>E.g. Post-hospital</a:t>
          </a:r>
          <a:r>
            <a:rPr lang="en-GB" sz="1000" kern="1200"/>
            <a:t> discharge support</a:t>
          </a:r>
        </a:p>
      </dsp:txBody>
      <dsp:txXfrm>
        <a:off x="3891194" y="2411055"/>
        <a:ext cx="1131357" cy="565678"/>
      </dsp:txXfrm>
    </dsp:sp>
    <dsp:sp modelId="{07FFAD24-EAB7-480E-B250-59705C971C8B}">
      <dsp:nvSpPr>
        <dsp:cNvPr id="0" name=""/>
        <dsp:cNvSpPr/>
      </dsp:nvSpPr>
      <dsp:spPr>
        <a:xfrm>
          <a:off x="4977297" y="804527"/>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Peer Support</a:t>
          </a:r>
        </a:p>
      </dsp:txBody>
      <dsp:txXfrm>
        <a:off x="4977297" y="804527"/>
        <a:ext cx="1131357" cy="565678"/>
      </dsp:txXfrm>
    </dsp:sp>
    <dsp:sp modelId="{FAEB4F36-8CB1-41C1-9334-89BE1A83F362}">
      <dsp:nvSpPr>
        <dsp:cNvPr id="0" name=""/>
        <dsp:cNvSpPr/>
      </dsp:nvSpPr>
      <dsp:spPr>
        <a:xfrm>
          <a:off x="5260136" y="1607791"/>
          <a:ext cx="1131357" cy="5656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Mental Health focus initially</a:t>
          </a:r>
        </a:p>
      </dsp:txBody>
      <dsp:txXfrm>
        <a:off x="5260136" y="1607791"/>
        <a:ext cx="1131357" cy="5656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91399C-94BB-42A4-800A-B7560D7CE02A}">
      <dsp:nvSpPr>
        <dsp:cNvPr id="0" name=""/>
        <dsp:cNvSpPr/>
      </dsp:nvSpPr>
      <dsp:spPr>
        <a:xfrm>
          <a:off x="3048000" y="2161423"/>
          <a:ext cx="2387212" cy="276206"/>
        </a:xfrm>
        <a:custGeom>
          <a:avLst/>
          <a:gdLst/>
          <a:ahLst/>
          <a:cxnLst/>
          <a:rect l="0" t="0" r="0" b="0"/>
          <a:pathLst>
            <a:path>
              <a:moveTo>
                <a:pt x="0" y="0"/>
              </a:moveTo>
              <a:lnTo>
                <a:pt x="0" y="138103"/>
              </a:lnTo>
              <a:lnTo>
                <a:pt x="2387212" y="138103"/>
              </a:lnTo>
              <a:lnTo>
                <a:pt x="2387212" y="276206"/>
              </a:lnTo>
            </a:path>
          </a:pathLst>
        </a:custGeom>
        <a:noFill/>
        <a:ln w="1905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1FCD78-3EB6-487D-A799-626C5CC88F7A}">
      <dsp:nvSpPr>
        <dsp:cNvPr id="0" name=""/>
        <dsp:cNvSpPr/>
      </dsp:nvSpPr>
      <dsp:spPr>
        <a:xfrm>
          <a:off x="3048000" y="2161423"/>
          <a:ext cx="795737" cy="276206"/>
        </a:xfrm>
        <a:custGeom>
          <a:avLst/>
          <a:gdLst/>
          <a:ahLst/>
          <a:cxnLst/>
          <a:rect l="0" t="0" r="0" b="0"/>
          <a:pathLst>
            <a:path>
              <a:moveTo>
                <a:pt x="0" y="0"/>
              </a:moveTo>
              <a:lnTo>
                <a:pt x="0" y="138103"/>
              </a:lnTo>
              <a:lnTo>
                <a:pt x="795737" y="138103"/>
              </a:lnTo>
              <a:lnTo>
                <a:pt x="795737" y="276206"/>
              </a:lnTo>
            </a:path>
          </a:pathLst>
        </a:custGeom>
        <a:noFill/>
        <a:ln w="1905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29FFCF-A588-4D92-8573-1BC79B903094}">
      <dsp:nvSpPr>
        <dsp:cNvPr id="0" name=""/>
        <dsp:cNvSpPr/>
      </dsp:nvSpPr>
      <dsp:spPr>
        <a:xfrm>
          <a:off x="2252262" y="2161423"/>
          <a:ext cx="795737" cy="276206"/>
        </a:xfrm>
        <a:custGeom>
          <a:avLst/>
          <a:gdLst/>
          <a:ahLst/>
          <a:cxnLst/>
          <a:rect l="0" t="0" r="0" b="0"/>
          <a:pathLst>
            <a:path>
              <a:moveTo>
                <a:pt x="795737" y="0"/>
              </a:moveTo>
              <a:lnTo>
                <a:pt x="795737" y="138103"/>
              </a:lnTo>
              <a:lnTo>
                <a:pt x="0" y="138103"/>
              </a:lnTo>
              <a:lnTo>
                <a:pt x="0" y="276206"/>
              </a:lnTo>
            </a:path>
          </a:pathLst>
        </a:custGeom>
        <a:noFill/>
        <a:ln w="1905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C8B15-B83E-4F18-ACD3-87F8315007D4}">
      <dsp:nvSpPr>
        <dsp:cNvPr id="0" name=""/>
        <dsp:cNvSpPr/>
      </dsp:nvSpPr>
      <dsp:spPr>
        <a:xfrm>
          <a:off x="660787" y="2161423"/>
          <a:ext cx="2387212" cy="276206"/>
        </a:xfrm>
        <a:custGeom>
          <a:avLst/>
          <a:gdLst/>
          <a:ahLst/>
          <a:cxnLst/>
          <a:rect l="0" t="0" r="0" b="0"/>
          <a:pathLst>
            <a:path>
              <a:moveTo>
                <a:pt x="2387212" y="0"/>
              </a:moveTo>
              <a:lnTo>
                <a:pt x="2387212" y="138103"/>
              </a:lnTo>
              <a:lnTo>
                <a:pt x="0" y="138103"/>
              </a:lnTo>
              <a:lnTo>
                <a:pt x="0" y="276206"/>
              </a:lnTo>
            </a:path>
          </a:pathLst>
        </a:custGeom>
        <a:noFill/>
        <a:ln w="1905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B57034-ACA0-44F5-94BE-4DD8B62205B2}">
      <dsp:nvSpPr>
        <dsp:cNvPr id="0" name=""/>
        <dsp:cNvSpPr/>
      </dsp:nvSpPr>
      <dsp:spPr>
        <a:xfrm>
          <a:off x="2390365" y="1503789"/>
          <a:ext cx="1315268" cy="65763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Healthwatch</a:t>
          </a:r>
        </a:p>
      </dsp:txBody>
      <dsp:txXfrm>
        <a:off x="2390365" y="1503789"/>
        <a:ext cx="1315268" cy="657634"/>
      </dsp:txXfrm>
    </dsp:sp>
    <dsp:sp modelId="{658AB2A9-8C2C-408C-81DC-A808B3E4F456}">
      <dsp:nvSpPr>
        <dsp:cNvPr id="0" name=""/>
        <dsp:cNvSpPr/>
      </dsp:nvSpPr>
      <dsp:spPr>
        <a:xfrm>
          <a:off x="3153" y="2437629"/>
          <a:ext cx="1315268" cy="65763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Specific consultation engagement</a:t>
          </a:r>
        </a:p>
      </dsp:txBody>
      <dsp:txXfrm>
        <a:off x="3153" y="2437629"/>
        <a:ext cx="1315268" cy="657634"/>
      </dsp:txXfrm>
    </dsp:sp>
    <dsp:sp modelId="{D3BF2797-6898-4BF9-B6D5-2E8606DA400A}">
      <dsp:nvSpPr>
        <dsp:cNvPr id="0" name=""/>
        <dsp:cNvSpPr/>
      </dsp:nvSpPr>
      <dsp:spPr>
        <a:xfrm>
          <a:off x="1594628" y="2437629"/>
          <a:ext cx="1315268" cy="65763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latin typeface="Aptos Display" panose="02110004020202020204"/>
            </a:rPr>
            <a:t>Events</a:t>
          </a:r>
          <a:endParaRPr lang="en-GB" sz="1500" kern="1200"/>
        </a:p>
      </dsp:txBody>
      <dsp:txXfrm>
        <a:off x="1594628" y="2437629"/>
        <a:ext cx="1315268" cy="657634"/>
      </dsp:txXfrm>
    </dsp:sp>
    <dsp:sp modelId="{8D0FAE8D-8248-4892-9F7F-9783FDD38822}">
      <dsp:nvSpPr>
        <dsp:cNvPr id="0" name=""/>
        <dsp:cNvSpPr/>
      </dsp:nvSpPr>
      <dsp:spPr>
        <a:xfrm>
          <a:off x="3186103" y="2437629"/>
          <a:ext cx="1315268" cy="65763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GB" sz="1500" kern="1200">
              <a:latin typeface="Aptos Display" panose="02110004020202020204"/>
            </a:rPr>
            <a:t>Advocating and facilitating co-production</a:t>
          </a:r>
          <a:endParaRPr lang="en-GB" sz="1500" kern="1200"/>
        </a:p>
      </dsp:txBody>
      <dsp:txXfrm>
        <a:off x="3186103" y="2437629"/>
        <a:ext cx="1315268" cy="657634"/>
      </dsp:txXfrm>
    </dsp:sp>
    <dsp:sp modelId="{07FFAD24-EAB7-480E-B250-59705C971C8B}">
      <dsp:nvSpPr>
        <dsp:cNvPr id="0" name=""/>
        <dsp:cNvSpPr/>
      </dsp:nvSpPr>
      <dsp:spPr>
        <a:xfrm>
          <a:off x="4777578" y="2437629"/>
          <a:ext cx="1315268" cy="65763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GB" sz="1500" kern="1200">
              <a:latin typeface="Aptos Display" panose="02110004020202020204"/>
            </a:rPr>
            <a:t>Public awareness raising</a:t>
          </a:r>
          <a:endParaRPr lang="en-GB" sz="1500" kern="1200"/>
        </a:p>
      </dsp:txBody>
      <dsp:txXfrm>
        <a:off x="4777578" y="2437629"/>
        <a:ext cx="1315268" cy="6576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91399C-94BB-42A4-800A-B7560D7CE02A}">
      <dsp:nvSpPr>
        <dsp:cNvPr id="0" name=""/>
        <dsp:cNvSpPr/>
      </dsp:nvSpPr>
      <dsp:spPr>
        <a:xfrm>
          <a:off x="3048000" y="2161423"/>
          <a:ext cx="2387212" cy="276206"/>
        </a:xfrm>
        <a:custGeom>
          <a:avLst/>
          <a:gdLst/>
          <a:ahLst/>
          <a:cxnLst/>
          <a:rect l="0" t="0" r="0" b="0"/>
          <a:pathLst>
            <a:path>
              <a:moveTo>
                <a:pt x="0" y="0"/>
              </a:moveTo>
              <a:lnTo>
                <a:pt x="0" y="138103"/>
              </a:lnTo>
              <a:lnTo>
                <a:pt x="2387212" y="138103"/>
              </a:lnTo>
              <a:lnTo>
                <a:pt x="2387212" y="27620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1FCD78-3EB6-487D-A799-626C5CC88F7A}">
      <dsp:nvSpPr>
        <dsp:cNvPr id="0" name=""/>
        <dsp:cNvSpPr/>
      </dsp:nvSpPr>
      <dsp:spPr>
        <a:xfrm>
          <a:off x="3048000" y="2161423"/>
          <a:ext cx="795737" cy="276206"/>
        </a:xfrm>
        <a:custGeom>
          <a:avLst/>
          <a:gdLst/>
          <a:ahLst/>
          <a:cxnLst/>
          <a:rect l="0" t="0" r="0" b="0"/>
          <a:pathLst>
            <a:path>
              <a:moveTo>
                <a:pt x="0" y="0"/>
              </a:moveTo>
              <a:lnTo>
                <a:pt x="0" y="138103"/>
              </a:lnTo>
              <a:lnTo>
                <a:pt x="795737" y="138103"/>
              </a:lnTo>
              <a:lnTo>
                <a:pt x="795737" y="27620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29FFCF-A588-4D92-8573-1BC79B903094}">
      <dsp:nvSpPr>
        <dsp:cNvPr id="0" name=""/>
        <dsp:cNvSpPr/>
      </dsp:nvSpPr>
      <dsp:spPr>
        <a:xfrm>
          <a:off x="2252262" y="2161423"/>
          <a:ext cx="795737" cy="276206"/>
        </a:xfrm>
        <a:custGeom>
          <a:avLst/>
          <a:gdLst/>
          <a:ahLst/>
          <a:cxnLst/>
          <a:rect l="0" t="0" r="0" b="0"/>
          <a:pathLst>
            <a:path>
              <a:moveTo>
                <a:pt x="795737" y="0"/>
              </a:moveTo>
              <a:lnTo>
                <a:pt x="795737" y="138103"/>
              </a:lnTo>
              <a:lnTo>
                <a:pt x="0" y="138103"/>
              </a:lnTo>
              <a:lnTo>
                <a:pt x="0" y="27620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C8B15-B83E-4F18-ACD3-87F8315007D4}">
      <dsp:nvSpPr>
        <dsp:cNvPr id="0" name=""/>
        <dsp:cNvSpPr/>
      </dsp:nvSpPr>
      <dsp:spPr>
        <a:xfrm>
          <a:off x="660787" y="2161423"/>
          <a:ext cx="2387212" cy="276206"/>
        </a:xfrm>
        <a:custGeom>
          <a:avLst/>
          <a:gdLst/>
          <a:ahLst/>
          <a:cxnLst/>
          <a:rect l="0" t="0" r="0" b="0"/>
          <a:pathLst>
            <a:path>
              <a:moveTo>
                <a:pt x="2387212" y="0"/>
              </a:moveTo>
              <a:lnTo>
                <a:pt x="2387212" y="138103"/>
              </a:lnTo>
              <a:lnTo>
                <a:pt x="0" y="138103"/>
              </a:lnTo>
              <a:lnTo>
                <a:pt x="0" y="27620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B57034-ACA0-44F5-94BE-4DD8B62205B2}">
      <dsp:nvSpPr>
        <dsp:cNvPr id="0" name=""/>
        <dsp:cNvSpPr/>
      </dsp:nvSpPr>
      <dsp:spPr>
        <a:xfrm>
          <a:off x="2390365" y="1503789"/>
          <a:ext cx="1315268" cy="657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Community Development</a:t>
          </a:r>
        </a:p>
      </dsp:txBody>
      <dsp:txXfrm>
        <a:off x="2390365" y="1503789"/>
        <a:ext cx="1315268" cy="657634"/>
      </dsp:txXfrm>
    </dsp:sp>
    <dsp:sp modelId="{658AB2A9-8C2C-408C-81DC-A808B3E4F456}">
      <dsp:nvSpPr>
        <dsp:cNvPr id="0" name=""/>
        <dsp:cNvSpPr/>
      </dsp:nvSpPr>
      <dsp:spPr>
        <a:xfrm>
          <a:off x="3153" y="2437629"/>
          <a:ext cx="1315268" cy="657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Volunteer</a:t>
          </a:r>
          <a:r>
            <a:rPr lang="en-GB" sz="1500" kern="1200" baseline="0"/>
            <a:t> coordination</a:t>
          </a:r>
          <a:endParaRPr lang="en-GB" sz="1500" kern="1200"/>
        </a:p>
      </dsp:txBody>
      <dsp:txXfrm>
        <a:off x="3153" y="2437629"/>
        <a:ext cx="1315268" cy="657634"/>
      </dsp:txXfrm>
    </dsp:sp>
    <dsp:sp modelId="{D3BF2797-6898-4BF9-B6D5-2E8606DA400A}">
      <dsp:nvSpPr>
        <dsp:cNvPr id="0" name=""/>
        <dsp:cNvSpPr/>
      </dsp:nvSpPr>
      <dsp:spPr>
        <a:xfrm>
          <a:off x="1594628" y="2437629"/>
          <a:ext cx="1315268" cy="657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Advocacy for the VCSE</a:t>
          </a:r>
        </a:p>
      </dsp:txBody>
      <dsp:txXfrm>
        <a:off x="1594628" y="2437629"/>
        <a:ext cx="1315268" cy="657634"/>
      </dsp:txXfrm>
    </dsp:sp>
    <dsp:sp modelId="{8D0FAE8D-8248-4892-9F7F-9783FDD38822}">
      <dsp:nvSpPr>
        <dsp:cNvPr id="0" name=""/>
        <dsp:cNvSpPr/>
      </dsp:nvSpPr>
      <dsp:spPr>
        <a:xfrm>
          <a:off x="3186103" y="2437629"/>
          <a:ext cx="1315268" cy="657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Practical support to VCSE</a:t>
          </a:r>
        </a:p>
      </dsp:txBody>
      <dsp:txXfrm>
        <a:off x="3186103" y="2437629"/>
        <a:ext cx="1315268" cy="657634"/>
      </dsp:txXfrm>
    </dsp:sp>
    <dsp:sp modelId="{07FFAD24-EAB7-480E-B250-59705C971C8B}">
      <dsp:nvSpPr>
        <dsp:cNvPr id="0" name=""/>
        <dsp:cNvSpPr/>
      </dsp:nvSpPr>
      <dsp:spPr>
        <a:xfrm>
          <a:off x="4777578" y="2437629"/>
          <a:ext cx="1315268" cy="657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kern="1200"/>
            <a:t>Partnership &amp; Collaboration</a:t>
          </a:r>
        </a:p>
      </dsp:txBody>
      <dsp:txXfrm>
        <a:off x="4777578" y="2437629"/>
        <a:ext cx="1315268" cy="65763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4E8E970-FDB8-40B5-8499-02E3262A1462}" type="datetimeFigureOut">
              <a:rPr lang="en-US"/>
              <a:pPr>
                <a:defRPr/>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4CA64FB-7AE6-4DAF-8D63-614E34261288}" type="slidenum">
              <a:rPr lang="en-US"/>
              <a:pPr>
                <a:defRPr/>
              </a:pPr>
              <a:t>‹#›</a:t>
            </a:fld>
            <a:endParaRPr lang="en-US"/>
          </a:p>
        </p:txBody>
      </p:sp>
    </p:spTree>
    <p:extLst>
      <p:ext uri="{BB962C8B-B14F-4D97-AF65-F5344CB8AC3E}">
        <p14:creationId xmlns:p14="http://schemas.microsoft.com/office/powerpoint/2010/main" val="176350169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253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C0F6EE1-6DCB-462B-BC2F-C1F3A1535C28}" type="slidenum">
              <a:rPr lang="en-US" altLang="en-US" smtClean="0"/>
              <a:pPr fontAlgn="base">
                <a:spcBef>
                  <a:spcPct val="0"/>
                </a:spcBef>
                <a:spcAft>
                  <a:spcPct val="0"/>
                </a:spcAft>
              </a:pPr>
              <a:t>13</a:t>
            </a:fld>
            <a:endParaRPr lang="en-US" altLang="en-US"/>
          </a:p>
        </p:txBody>
      </p:sp>
    </p:spTree>
    <p:extLst>
      <p:ext uri="{BB962C8B-B14F-4D97-AF65-F5344CB8AC3E}">
        <p14:creationId xmlns:p14="http://schemas.microsoft.com/office/powerpoint/2010/main" val="2053309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82"/>
            <a:ext cx="7772400" cy="1470025"/>
          </a:xfrm>
        </p:spPr>
        <p:txBody>
          <a:bodyPr/>
          <a:lstStyle>
            <a:lvl1pPr algn="l">
              <a:defRPr sz="3600" b="1" i="0"/>
            </a:lvl1pPr>
          </a:lstStyle>
          <a:p>
            <a:r>
              <a:rPr lang="en-US"/>
              <a:t>Click to edit Master title style</a:t>
            </a:r>
          </a:p>
        </p:txBody>
      </p:sp>
      <p:sp>
        <p:nvSpPr>
          <p:cNvPr id="3" name="Subtitle 2"/>
          <p:cNvSpPr>
            <a:spLocks noGrp="1"/>
          </p:cNvSpPr>
          <p:nvPr>
            <p:ph type="subTitle" idx="1"/>
          </p:nvPr>
        </p:nvSpPr>
        <p:spPr>
          <a:xfrm>
            <a:off x="321931" y="3803570"/>
            <a:ext cx="7772400" cy="1033594"/>
          </a:xfrm>
        </p:spPr>
        <p:txBody>
          <a:bodyPr>
            <a:normAutofit/>
          </a:bodyPr>
          <a:lstStyle>
            <a:lvl1pPr marL="0" indent="0" algn="l">
              <a:buNone/>
              <a:defRPr sz="2000" b="1" i="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12305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258998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5B933-2BD1-1D4F-BBEC-11750D5F3D1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D0A207FB-243A-599F-9CF9-DB0D173FA3E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2CDEB8-AC54-1434-B061-A90C60D9CFC8}"/>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8221AD05-EC62-CBC3-E649-425C4468FC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08BF8C-5BDB-2310-53C3-14FE3CA42EC6}"/>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2369320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6E6F6-6C29-ACB7-B563-4064040BA3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3B0E14-50CF-B3B0-01CB-0B0D785CB4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3D557C-D668-90CE-1A74-E16A4138F7A3}"/>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68B9309A-2A5E-DF9C-D841-4B9284C5B0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6D5217-66E0-D78E-AD88-6F17D634963E}"/>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2170079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9AFD2-2FBD-19D1-AEFE-6B3F1EE519C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9AB312-7AD3-B24D-384B-27692D7E30EC}"/>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66856F-68A2-38E8-2289-F102F39F7A39}"/>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5B1B66EC-E7E5-BC68-EA0D-E3D4DCFF60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B3D84-58A7-1C08-3DA7-7DBD1FA5A4FE}"/>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520592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DD14-9276-9A89-F6E9-1758206C69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2B6B00-C96C-2256-CD82-7509D52C5AF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81F3CD7-EBA4-7ADF-0388-05B7C0DD297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CFEF2C-8019-2563-0B26-87089018B8B3}"/>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6" name="Footer Placeholder 5">
            <a:extLst>
              <a:ext uri="{FF2B5EF4-FFF2-40B4-BE49-F238E27FC236}">
                <a16:creationId xmlns:a16="http://schemas.microsoft.com/office/drawing/2014/main" id="{61860A89-9CF9-4886-E751-3A76353746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20D7A2-A6B2-278B-6742-9FBA18F0EEA7}"/>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222966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0BA4A-AFD2-5568-6F7A-F24BDF3094AC}"/>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A0CBD03-0DD4-D5FB-7FF7-CF89971C5E1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9B4DE8B4-E8AF-686F-82BF-9339B37D109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5376C64-EDFD-DA3D-D9E4-98381E895CA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54B6EEA-F039-A8EA-6B83-568631FD1E7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4AF465-8B9F-1F5F-55B4-4F95790A23BB}"/>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8" name="Footer Placeholder 7">
            <a:extLst>
              <a:ext uri="{FF2B5EF4-FFF2-40B4-BE49-F238E27FC236}">
                <a16:creationId xmlns:a16="http://schemas.microsoft.com/office/drawing/2014/main" id="{CA102BAB-8FF3-DFC3-3713-438490F240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D58CBA3-4CDE-AF20-D24D-98E5F5F3A288}"/>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2208595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5F3E0-3914-0B58-1D35-5B1170F300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92CA7E-725D-6665-1BFF-1481CF7AE71A}"/>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4" name="Footer Placeholder 3">
            <a:extLst>
              <a:ext uri="{FF2B5EF4-FFF2-40B4-BE49-F238E27FC236}">
                <a16:creationId xmlns:a16="http://schemas.microsoft.com/office/drawing/2014/main" id="{2F12432B-3ED7-D355-D2C4-12843F35789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5F57048-D5C4-355F-1455-10B83241E863}"/>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4131328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2DC235-6343-7DC9-D9F4-D91A4B28C613}"/>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3" name="Footer Placeholder 2">
            <a:extLst>
              <a:ext uri="{FF2B5EF4-FFF2-40B4-BE49-F238E27FC236}">
                <a16:creationId xmlns:a16="http://schemas.microsoft.com/office/drawing/2014/main" id="{E2DDBC48-4AF7-B3C2-5DE3-5C0B5178A2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72901B-1F0C-4708-5F38-4EC0883EE160}"/>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3339767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F786F-6A8B-B960-C95C-87FC00402A2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62189C9-8F60-8078-46E5-1A09C5B54B3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6603B44-312D-FFFB-A6E0-E7FC33289BD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34B5635-E7DD-95D6-6902-41E1FBF90B4D}"/>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6" name="Footer Placeholder 5">
            <a:extLst>
              <a:ext uri="{FF2B5EF4-FFF2-40B4-BE49-F238E27FC236}">
                <a16:creationId xmlns:a16="http://schemas.microsoft.com/office/drawing/2014/main" id="{458B31DC-10FC-886C-8EDB-002D94428D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D2B315-342A-04AA-E9AC-A927A670D747}"/>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12913321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21C1C-FE2B-BE09-FEBF-92945AB8BF9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1F5754-CFC8-140F-DAFF-9989598A94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5D28FD7C-CB7E-0A8E-C097-FDFBAE18BD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4D0B9F3-E558-C2FC-E246-0EF7E9958E41}"/>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6" name="Footer Placeholder 5">
            <a:extLst>
              <a:ext uri="{FF2B5EF4-FFF2-40B4-BE49-F238E27FC236}">
                <a16:creationId xmlns:a16="http://schemas.microsoft.com/office/drawing/2014/main" id="{2934DED6-CA31-3CA4-FF46-3A83B89F4F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654890-EF05-0483-A561-61419B11E142}"/>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180791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188907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A12DF-3C2B-523A-4130-59599B108D0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9E5315-1A9D-A822-3FAC-80E1B3B58D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B8C1BC-7AA7-937B-2517-A7763854735A}"/>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3D0068D4-8AAC-8E3F-2F32-4F1672555C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9798F3-D5F5-5B07-368E-CC08418D06AB}"/>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15430751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ED050A-88A4-C829-DF1D-241129442BF2}"/>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2BBCDC-7EBE-9187-DE91-FF89E683D6D3}"/>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321D01-303D-EC8E-FB78-45A376A09858}"/>
              </a:ext>
            </a:extLst>
          </p:cNvPr>
          <p:cNvSpPr>
            <a:spLocks noGrp="1"/>
          </p:cNvSpPr>
          <p:nvPr>
            <p:ph type="dt" sz="half" idx="10"/>
          </p:nvPr>
        </p:nvSpPr>
        <p:spPr/>
        <p:txBody>
          <a:body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8B7CB4CB-F4D7-D781-18CB-AF9711D8F8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AA2826-DB3A-B929-E6C4-A439B1C9A0E5}"/>
              </a:ext>
            </a:extLst>
          </p:cNvPr>
          <p:cNvSpPr>
            <a:spLocks noGrp="1"/>
          </p:cNvSpPr>
          <p:nvPr>
            <p:ph type="sldNum" sz="quarter" idx="12"/>
          </p:nvPr>
        </p:nvSpPr>
        <p:spPr/>
        <p:txBody>
          <a:bodyPr/>
          <a:lstStyle/>
          <a:p>
            <a:fld id="{8325B449-999C-450A-BA53-573475427334}" type="slidenum">
              <a:rPr lang="en-GB" smtClean="0"/>
              <a:t>‹#›</a:t>
            </a:fld>
            <a:endParaRPr lang="en-GB"/>
          </a:p>
        </p:txBody>
      </p:sp>
    </p:spTree>
    <p:extLst>
      <p:ext uri="{BB962C8B-B14F-4D97-AF65-F5344CB8AC3E}">
        <p14:creationId xmlns:p14="http://schemas.microsoft.com/office/powerpoint/2010/main" val="238479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168774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226900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478385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728360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2297895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834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68284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Header calibri bold 36pt blue</a:t>
            </a:r>
            <a:endParaRPr lang="en-US" altLang="en-US"/>
          </a:p>
        </p:txBody>
      </p:sp>
      <p:sp>
        <p:nvSpPr>
          <p:cNvPr id="1027" name="Text Placeholder 2"/>
          <p:cNvSpPr>
            <a:spLocks noGrp="1"/>
          </p:cNvSpPr>
          <p:nvPr>
            <p:ph type="body" idx="1"/>
          </p:nvPr>
        </p:nvSpPr>
        <p:spPr bwMode="auto">
          <a:xfrm>
            <a:off x="457200" y="1600200"/>
            <a:ext cx="8229600" cy="4300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0"/>
            <a:endParaRPr lang="en-GB" altLang="en-US"/>
          </a:p>
        </p:txBody>
      </p:sp>
      <p:pic>
        <p:nvPicPr>
          <p:cNvPr id="1028" name="Picture 4"/>
          <p:cNvPicPr>
            <a:picLocks noChangeAspect="1"/>
          </p:cNvPicPr>
          <p:nvPr userDrawn="1"/>
        </p:nvPicPr>
        <p:blipFill>
          <a:blip r:embed="rId12"/>
          <a:srcRect/>
          <a:stretch/>
        </p:blipFill>
        <p:spPr bwMode="auto">
          <a:xfrm>
            <a:off x="0" y="6221192"/>
            <a:ext cx="9144000" cy="6368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 id="2147483682"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l" defTabSz="457200" rtl="0" eaLnBrk="0" fontAlgn="base" hangingPunct="0">
        <a:spcBef>
          <a:spcPct val="0"/>
        </a:spcBef>
        <a:spcAft>
          <a:spcPct val="0"/>
        </a:spcAft>
        <a:defRPr sz="3600" b="1" kern="1200">
          <a:solidFill>
            <a:schemeClr val="tx2"/>
          </a:solidFill>
          <a:latin typeface="+mj-lt"/>
          <a:ea typeface="+mj-ea"/>
          <a:cs typeface="+mj-cs"/>
        </a:defRPr>
      </a:lvl1pPr>
      <a:lvl2pPr algn="l" defTabSz="457200" rtl="0" eaLnBrk="0" fontAlgn="base" hangingPunct="0">
        <a:spcBef>
          <a:spcPct val="0"/>
        </a:spcBef>
        <a:spcAft>
          <a:spcPct val="0"/>
        </a:spcAft>
        <a:defRPr sz="3600" b="1">
          <a:solidFill>
            <a:schemeClr val="tx2"/>
          </a:solidFill>
          <a:latin typeface="Calibri" panose="020F0502020204030204" pitchFamily="34" charset="0"/>
        </a:defRPr>
      </a:lvl2pPr>
      <a:lvl3pPr algn="l" defTabSz="457200" rtl="0" eaLnBrk="0" fontAlgn="base" hangingPunct="0">
        <a:spcBef>
          <a:spcPct val="0"/>
        </a:spcBef>
        <a:spcAft>
          <a:spcPct val="0"/>
        </a:spcAft>
        <a:defRPr sz="3600" b="1">
          <a:solidFill>
            <a:schemeClr val="tx2"/>
          </a:solidFill>
          <a:latin typeface="Calibri" panose="020F0502020204030204" pitchFamily="34" charset="0"/>
        </a:defRPr>
      </a:lvl3pPr>
      <a:lvl4pPr algn="l" defTabSz="457200" rtl="0" eaLnBrk="0" fontAlgn="base" hangingPunct="0">
        <a:spcBef>
          <a:spcPct val="0"/>
        </a:spcBef>
        <a:spcAft>
          <a:spcPct val="0"/>
        </a:spcAft>
        <a:defRPr sz="3600" b="1">
          <a:solidFill>
            <a:schemeClr val="tx2"/>
          </a:solidFill>
          <a:latin typeface="Calibri" panose="020F0502020204030204" pitchFamily="34" charset="0"/>
        </a:defRPr>
      </a:lvl4pPr>
      <a:lvl5pPr algn="l" defTabSz="457200" rtl="0" eaLnBrk="0" fontAlgn="base" hangingPunct="0">
        <a:spcBef>
          <a:spcPct val="0"/>
        </a:spcBef>
        <a:spcAft>
          <a:spcPct val="0"/>
        </a:spcAft>
        <a:defRPr sz="3600" b="1">
          <a:solidFill>
            <a:schemeClr val="tx2"/>
          </a:solidFill>
          <a:latin typeface="Calibri" panose="020F0502020204030204" pitchFamily="34" charset="0"/>
        </a:defRPr>
      </a:lvl5pPr>
      <a:lvl6pPr marL="457200" algn="l" defTabSz="457200" rtl="0" fontAlgn="base">
        <a:spcBef>
          <a:spcPct val="0"/>
        </a:spcBef>
        <a:spcAft>
          <a:spcPct val="0"/>
        </a:spcAft>
        <a:defRPr sz="3600" b="1">
          <a:solidFill>
            <a:schemeClr val="tx2"/>
          </a:solidFill>
          <a:latin typeface="Calibri" panose="020F0502020204030204" pitchFamily="34" charset="0"/>
        </a:defRPr>
      </a:lvl6pPr>
      <a:lvl7pPr marL="914400" algn="l" defTabSz="457200" rtl="0" fontAlgn="base">
        <a:spcBef>
          <a:spcPct val="0"/>
        </a:spcBef>
        <a:spcAft>
          <a:spcPct val="0"/>
        </a:spcAft>
        <a:defRPr sz="3600" b="1">
          <a:solidFill>
            <a:schemeClr val="tx2"/>
          </a:solidFill>
          <a:latin typeface="Calibri" panose="020F0502020204030204" pitchFamily="34" charset="0"/>
        </a:defRPr>
      </a:lvl7pPr>
      <a:lvl8pPr marL="1371600" algn="l" defTabSz="457200" rtl="0" fontAlgn="base">
        <a:spcBef>
          <a:spcPct val="0"/>
        </a:spcBef>
        <a:spcAft>
          <a:spcPct val="0"/>
        </a:spcAft>
        <a:defRPr sz="3600" b="1">
          <a:solidFill>
            <a:schemeClr val="tx2"/>
          </a:solidFill>
          <a:latin typeface="Calibri" panose="020F0502020204030204" pitchFamily="34" charset="0"/>
        </a:defRPr>
      </a:lvl8pPr>
      <a:lvl9pPr marL="1828800" algn="l" defTabSz="457200" rtl="0" fontAlgn="base">
        <a:spcBef>
          <a:spcPct val="0"/>
        </a:spcBef>
        <a:spcAft>
          <a:spcPct val="0"/>
        </a:spcAft>
        <a:defRPr sz="3600" b="1">
          <a:solidFill>
            <a:schemeClr val="tx2"/>
          </a:solidFill>
          <a:latin typeface="Calibri" panose="020F0502020204030204" pitchFamily="34" charset="0"/>
        </a:defRPr>
      </a:lvl9pPr>
    </p:titleStyle>
    <p:bodyStyle>
      <a:lvl1pPr algn="l" defTabSz="457200" rtl="0" eaLnBrk="0" fontAlgn="base" hangingPunct="0">
        <a:spcBef>
          <a:spcPct val="20000"/>
        </a:spcBef>
        <a:spcAft>
          <a:spcPct val="0"/>
        </a:spcAft>
        <a:buClr>
          <a:schemeClr val="bg2"/>
        </a:buClr>
        <a:defRPr sz="2000" b="1"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Clr>
          <a:schemeClr val="bg2"/>
        </a:buClr>
        <a:buFont typeface="Arial" panose="020B0604020202020204" pitchFamily="34" charset="0"/>
        <a:buChar char="–"/>
        <a:defRPr sz="2800" kern="1200">
          <a:solidFill>
            <a:srgbClr val="7F7F7F"/>
          </a:solidFill>
          <a:latin typeface="+mn-lt"/>
          <a:ea typeface="+mn-ea"/>
          <a:cs typeface="+mn-cs"/>
        </a:defRPr>
      </a:lvl2pPr>
      <a:lvl3pPr marL="1143000" indent="-228600" algn="l" defTabSz="457200" rtl="0" eaLnBrk="0" fontAlgn="base" hangingPunct="0">
        <a:spcBef>
          <a:spcPct val="20000"/>
        </a:spcBef>
        <a:spcAft>
          <a:spcPct val="0"/>
        </a:spcAft>
        <a:buClr>
          <a:schemeClr val="bg2"/>
        </a:buClr>
        <a:buFont typeface="Arial" panose="020B0604020202020204" pitchFamily="34" charset="0"/>
        <a:buChar char="•"/>
        <a:defRPr sz="2400" kern="1200">
          <a:solidFill>
            <a:srgbClr val="7F7F7F"/>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8B578D-E22C-797A-39DF-3D74FE8A856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A5CDB5-5F7A-DB88-12E4-D43B1C852B5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2F0814-472C-4302-3920-F7618FDC078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CD346EFA-197B-4C3F-830B-4F01ACD09D14}" type="datetimeFigureOut">
              <a:rPr lang="en-GB" smtClean="0"/>
              <a:t>11/08/2025</a:t>
            </a:fld>
            <a:endParaRPr lang="en-GB"/>
          </a:p>
        </p:txBody>
      </p:sp>
      <p:sp>
        <p:nvSpPr>
          <p:cNvPr id="5" name="Footer Placeholder 4">
            <a:extLst>
              <a:ext uri="{FF2B5EF4-FFF2-40B4-BE49-F238E27FC236}">
                <a16:creationId xmlns:a16="http://schemas.microsoft.com/office/drawing/2014/main" id="{157BDFBB-0034-256B-C5A7-D57387856F7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C76D61C-8964-0E3D-0DC1-EEC185EFB37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8325B449-999C-450A-BA53-573475427334}" type="slidenum">
              <a:rPr lang="en-GB" smtClean="0"/>
              <a:t>‹#›</a:t>
            </a:fld>
            <a:endParaRPr lang="en-GB"/>
          </a:p>
        </p:txBody>
      </p:sp>
    </p:spTree>
    <p:extLst>
      <p:ext uri="{BB962C8B-B14F-4D97-AF65-F5344CB8AC3E}">
        <p14:creationId xmlns:p14="http://schemas.microsoft.com/office/powerpoint/2010/main" val="2190596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i4ZdbMGRqeQ" TargetMode="External"/><Relationship Id="rId2" Type="http://schemas.openxmlformats.org/officeDocument/2006/relationships/hyperlink" Target="https://supplierlive.proactisp2p.com/Account/Login" TargetMode="External"/><Relationship Id="rId1" Type="http://schemas.openxmlformats.org/officeDocument/2006/relationships/slideLayout" Target="../slideLayouts/slideLayout2.xml"/><Relationship Id="rId4" Type="http://schemas.openxmlformats.org/officeDocument/2006/relationships/hyperlink" Target="mailto:Procurement@southampton.gov.uk"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1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Layout" Target="../slideLayouts/slideLayout1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3.png"/><Relationship Id="rId2" Type="http://schemas.openxmlformats.org/officeDocument/2006/relationships/diagramData" Target="../diagrams/data4.xml"/><Relationship Id="rId1" Type="http://schemas.openxmlformats.org/officeDocument/2006/relationships/slideLayout" Target="../slideLayouts/slideLayout1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3.png"/><Relationship Id="rId2" Type="http://schemas.openxmlformats.org/officeDocument/2006/relationships/diagramData" Target="../diagrams/data5.xml"/><Relationship Id="rId1" Type="http://schemas.openxmlformats.org/officeDocument/2006/relationships/slideLayout" Target="../slideLayouts/slideLayout1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descr="scc powerpoint image 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22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Rectangle 2"/>
          <p:cNvSpPr/>
          <p:nvPr/>
        </p:nvSpPr>
        <p:spPr>
          <a:xfrm>
            <a:off x="0" y="3552825"/>
            <a:ext cx="6494463" cy="890588"/>
          </a:xfrm>
          <a:prstGeom prst="rect">
            <a:avLst/>
          </a:prstGeom>
          <a:solidFill>
            <a:srgbClr val="01225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p:cNvSpPr/>
          <p:nvPr/>
        </p:nvSpPr>
        <p:spPr>
          <a:xfrm>
            <a:off x="0" y="3552825"/>
            <a:ext cx="6494463" cy="890588"/>
          </a:xfrm>
          <a:prstGeom prst="rect">
            <a:avLst/>
          </a:prstGeom>
          <a:solidFill>
            <a:srgbClr val="01225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4598988"/>
            <a:ext cx="5981700" cy="6508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6" name="Rectangle 5"/>
          <p:cNvSpPr/>
          <p:nvPr/>
        </p:nvSpPr>
        <p:spPr>
          <a:xfrm>
            <a:off x="0" y="3552825"/>
            <a:ext cx="6494463" cy="890588"/>
          </a:xfrm>
          <a:prstGeom prst="rect">
            <a:avLst/>
          </a:prstGeom>
          <a:solidFill>
            <a:srgbClr val="01225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3269294"/>
            <a:ext cx="8154444" cy="1174120"/>
          </a:xfrm>
          <a:prstGeom prst="rect">
            <a:avLst/>
          </a:prstGeom>
          <a:solidFill>
            <a:srgbClr val="01225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0" y="4598988"/>
            <a:ext cx="5981700" cy="6508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9" name="Title 1"/>
          <p:cNvSpPr txBox="1">
            <a:spLocks/>
          </p:cNvSpPr>
          <p:nvPr/>
        </p:nvSpPr>
        <p:spPr>
          <a:xfrm>
            <a:off x="0" y="4667250"/>
            <a:ext cx="7772400" cy="560388"/>
          </a:xfrm>
          <a:prstGeom prst="rect">
            <a:avLst/>
          </a:prstGeom>
        </p:spPr>
        <p:txBody>
          <a:bodyPr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3200">
                <a:solidFill>
                  <a:srgbClr val="648FB8"/>
                </a:solidFill>
              </a:rPr>
              <a:t>Tuesday 5</a:t>
            </a:r>
            <a:r>
              <a:rPr lang="en-US" sz="3200" baseline="30000">
                <a:solidFill>
                  <a:srgbClr val="648FB8"/>
                </a:solidFill>
              </a:rPr>
              <a:t>th</a:t>
            </a:r>
            <a:r>
              <a:rPr lang="en-US" sz="3200">
                <a:solidFill>
                  <a:srgbClr val="648FB8"/>
                </a:solidFill>
              </a:rPr>
              <a:t> August 2025</a:t>
            </a:r>
            <a:endParaRPr lang="en-US" sz="1400">
              <a:solidFill>
                <a:srgbClr val="648FB8"/>
              </a:solidFill>
            </a:endParaRPr>
          </a:p>
        </p:txBody>
      </p:sp>
      <p:sp>
        <p:nvSpPr>
          <p:cNvPr id="7178" name="Title 1"/>
          <p:cNvSpPr txBox="1">
            <a:spLocks/>
          </p:cNvSpPr>
          <p:nvPr/>
        </p:nvSpPr>
        <p:spPr bwMode="auto">
          <a:xfrm>
            <a:off x="0" y="3175000"/>
            <a:ext cx="7772400" cy="1470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lr>
                <a:schemeClr val="bg2"/>
              </a:buClr>
              <a:defRPr sz="2000" b="1">
                <a:solidFill>
                  <a:schemeClr val="tx1"/>
                </a:solidFill>
                <a:latin typeface="Calibri" panose="020F0502020204030204" pitchFamily="34" charset="0"/>
              </a:defRPr>
            </a:lvl1pPr>
            <a:lvl2pPr marL="742950" indent="-285750">
              <a:spcBef>
                <a:spcPct val="20000"/>
              </a:spcBef>
              <a:buClr>
                <a:schemeClr val="bg2"/>
              </a:buClr>
              <a:buFont typeface="Arial" panose="020B0604020202020204" pitchFamily="34" charset="0"/>
              <a:buChar char="–"/>
              <a:defRPr sz="2800">
                <a:solidFill>
                  <a:srgbClr val="7F7F7F"/>
                </a:solidFill>
                <a:latin typeface="Calibri" panose="020F0502020204030204" pitchFamily="34" charset="0"/>
              </a:defRPr>
            </a:lvl2pPr>
            <a:lvl3pPr marL="1143000" indent="-228600">
              <a:spcBef>
                <a:spcPct val="20000"/>
              </a:spcBef>
              <a:buClr>
                <a:schemeClr val="bg2"/>
              </a:buClr>
              <a:buFont typeface="Arial" panose="020B0604020202020204" pitchFamily="34" charset="0"/>
              <a:buChar char="•"/>
              <a:defRPr sz="2400">
                <a:solidFill>
                  <a:srgbClr val="7F7F7F"/>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ClrTx/>
            </a:pPr>
            <a:r>
              <a:rPr lang="en-US" altLang="en-US" sz="3600">
                <a:solidFill>
                  <a:schemeClr val="bg1"/>
                </a:solidFill>
              </a:rPr>
              <a:t>Southampton Early Advice &amp; Support</a:t>
            </a:r>
          </a:p>
          <a:p>
            <a:pPr eaLnBrk="1" hangingPunct="1">
              <a:spcBef>
                <a:spcPct val="0"/>
              </a:spcBef>
              <a:buClrTx/>
            </a:pPr>
            <a:r>
              <a:rPr lang="en-US" altLang="en-US" sz="3600">
                <a:solidFill>
                  <a:schemeClr val="bg1"/>
                </a:solidFill>
              </a:rPr>
              <a:t>Market Engagement Event</a:t>
            </a:r>
            <a:br>
              <a:rPr lang="en-US" altLang="en-US" sz="3600">
                <a:solidFill>
                  <a:schemeClr val="bg1"/>
                </a:solidFill>
              </a:rPr>
            </a:br>
            <a:endParaRPr lang="en-US" altLang="en-US" sz="120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85E06-AB9B-881F-2ADB-AE8065ECD6E0}"/>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D1FECB1F-4C8A-E640-1769-C25E640D5BEF}"/>
              </a:ext>
            </a:extLst>
          </p:cNvPr>
          <p:cNvSpPr>
            <a:spLocks noGrp="1"/>
          </p:cNvSpPr>
          <p:nvPr>
            <p:ph type="title"/>
          </p:nvPr>
        </p:nvSpPr>
        <p:spPr/>
        <p:txBody>
          <a:bodyPr/>
          <a:lstStyle/>
          <a:p>
            <a:pPr eaLnBrk="1" hangingPunct="1"/>
            <a:r>
              <a:rPr lang="en-US" altLang="en-US"/>
              <a:t>SEAS Procurement</a:t>
            </a:r>
          </a:p>
        </p:txBody>
      </p:sp>
      <p:sp>
        <p:nvSpPr>
          <p:cNvPr id="19459" name="Content Placeholder 2">
            <a:extLst>
              <a:ext uri="{FF2B5EF4-FFF2-40B4-BE49-F238E27FC236}">
                <a16:creationId xmlns:a16="http://schemas.microsoft.com/office/drawing/2014/main" id="{195091C9-CD30-5636-8B8A-0062C49C1AC1}"/>
              </a:ext>
            </a:extLst>
          </p:cNvPr>
          <p:cNvSpPr>
            <a:spLocks noGrp="1"/>
          </p:cNvSpPr>
          <p:nvPr>
            <p:ph idx="1"/>
          </p:nvPr>
        </p:nvSpPr>
        <p:spPr/>
        <p:txBody>
          <a:bodyPr/>
          <a:lstStyle/>
          <a:p>
            <a:pPr marL="342900" indent="-342900" eaLnBrk="1" hangingPunct="1">
              <a:buFontTx/>
              <a:buChar char="•"/>
            </a:pPr>
            <a:r>
              <a:rPr lang="en-US" altLang="en-US" b="0"/>
              <a:t>We will be running a tendering process under The Procurement Act 2023- this provides new innovative ways of procuring services in collaboration with the Provider Market</a:t>
            </a:r>
            <a:endParaRPr lang="en-US" altLang="en-US" b="0">
              <a:ea typeface="Calibri"/>
              <a:cs typeface="Calibri"/>
            </a:endParaRPr>
          </a:p>
          <a:p>
            <a:pPr marL="342900" indent="-342900" eaLnBrk="1" hangingPunct="1">
              <a:buFontTx/>
              <a:buChar char="•"/>
            </a:pPr>
            <a:r>
              <a:rPr lang="en-US" altLang="en-US" b="0"/>
              <a:t>Planning to use the Competitive Flexible Procedure- a multi-stage process to refine service and tender design whilst keeping Providers informed </a:t>
            </a:r>
            <a:endParaRPr lang="en-US" altLang="en-US" b="0">
              <a:ea typeface="Calibri"/>
              <a:cs typeface="Calibri"/>
            </a:endParaRPr>
          </a:p>
          <a:p>
            <a:pPr marL="342900" indent="-342900" eaLnBrk="1" hangingPunct="1">
              <a:buFontTx/>
              <a:buChar char="•"/>
            </a:pPr>
            <a:r>
              <a:rPr lang="en-US" altLang="en-US"/>
              <a:t>Stages proposed:</a:t>
            </a:r>
          </a:p>
          <a:p>
            <a:pPr marL="1085850" lvl="1" indent="-342900" eaLnBrk="1" hangingPunct="1">
              <a:buFontTx/>
              <a:buChar char="•"/>
            </a:pPr>
            <a:r>
              <a:rPr lang="en-US" altLang="en-US" sz="2000">
                <a:solidFill>
                  <a:schemeClr val="tx1"/>
                </a:solidFill>
              </a:rPr>
              <a:t>Stage One: Participation Stage (To identify Tendering Providers)</a:t>
            </a:r>
          </a:p>
          <a:p>
            <a:pPr marL="1085850" lvl="1" indent="-342900" eaLnBrk="1" hangingPunct="1">
              <a:buFontTx/>
              <a:buChar char="•"/>
            </a:pPr>
            <a:r>
              <a:rPr lang="en-US" altLang="en-US" sz="2000">
                <a:solidFill>
                  <a:schemeClr val="tx1"/>
                </a:solidFill>
              </a:rPr>
              <a:t>Stage Two: Dialogue Stage (To discuss and refine requirements)</a:t>
            </a:r>
          </a:p>
          <a:p>
            <a:pPr marL="1085850" lvl="1" indent="-342900" eaLnBrk="1" hangingPunct="1">
              <a:buFontTx/>
              <a:buChar char="•"/>
            </a:pPr>
            <a:r>
              <a:rPr lang="en-US" altLang="en-US" sz="2000">
                <a:solidFill>
                  <a:schemeClr val="tx1"/>
                </a:solidFill>
              </a:rPr>
              <a:t>Stage Three: Tendering Stage (To receive and evaluate formal bids)</a:t>
            </a:r>
          </a:p>
          <a:p>
            <a:pPr marL="342900" indent="-342900" eaLnBrk="1" hangingPunct="1">
              <a:buFontTx/>
              <a:buChar char="•"/>
            </a:pPr>
            <a:endParaRPr lang="en-US" altLang="en-US"/>
          </a:p>
        </p:txBody>
      </p:sp>
    </p:spTree>
    <p:extLst>
      <p:ext uri="{BB962C8B-B14F-4D97-AF65-F5344CB8AC3E}">
        <p14:creationId xmlns:p14="http://schemas.microsoft.com/office/powerpoint/2010/main" val="3041390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A0F52-5917-E517-49E6-55247705D528}"/>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F1DBB64B-0572-DB09-DB04-E48D2953DEAF}"/>
              </a:ext>
            </a:extLst>
          </p:cNvPr>
          <p:cNvSpPr>
            <a:spLocks noGrp="1"/>
          </p:cNvSpPr>
          <p:nvPr>
            <p:ph type="title"/>
          </p:nvPr>
        </p:nvSpPr>
        <p:spPr/>
        <p:txBody>
          <a:bodyPr/>
          <a:lstStyle/>
          <a:p>
            <a:pPr eaLnBrk="1" hangingPunct="1"/>
            <a:r>
              <a:rPr lang="en-US" altLang="en-US"/>
              <a:t>Procurement 2</a:t>
            </a:r>
          </a:p>
        </p:txBody>
      </p:sp>
      <p:sp>
        <p:nvSpPr>
          <p:cNvPr id="19459" name="Content Placeholder 2">
            <a:extLst>
              <a:ext uri="{FF2B5EF4-FFF2-40B4-BE49-F238E27FC236}">
                <a16:creationId xmlns:a16="http://schemas.microsoft.com/office/drawing/2014/main" id="{4ADE3835-1F52-A680-CEC6-08DCB4DAC456}"/>
              </a:ext>
            </a:extLst>
          </p:cNvPr>
          <p:cNvSpPr>
            <a:spLocks noGrp="1"/>
          </p:cNvSpPr>
          <p:nvPr>
            <p:ph idx="1"/>
          </p:nvPr>
        </p:nvSpPr>
        <p:spPr>
          <a:xfrm>
            <a:off x="457200" y="1205771"/>
            <a:ext cx="8229600" cy="4694968"/>
          </a:xfrm>
        </p:spPr>
        <p:txBody>
          <a:bodyPr/>
          <a:lstStyle/>
          <a:p>
            <a:pPr marL="342900" indent="-342900" eaLnBrk="1" hangingPunct="1">
              <a:buFontTx/>
              <a:buChar char="•"/>
            </a:pPr>
            <a:r>
              <a:rPr lang="en-US" altLang="en-US"/>
              <a:t>Proposed Timeline:</a:t>
            </a:r>
          </a:p>
          <a:p>
            <a:pPr marL="342900" indent="-342900" eaLnBrk="1" hangingPunct="1">
              <a:buFontTx/>
              <a:buChar char="•"/>
            </a:pPr>
            <a:endParaRPr lang="en-US" altLang="en-US"/>
          </a:p>
        </p:txBody>
      </p:sp>
      <p:graphicFrame>
        <p:nvGraphicFramePr>
          <p:cNvPr id="2" name="Table 1">
            <a:extLst>
              <a:ext uri="{FF2B5EF4-FFF2-40B4-BE49-F238E27FC236}">
                <a16:creationId xmlns:a16="http://schemas.microsoft.com/office/drawing/2014/main" id="{BF26210F-97BF-58D2-B4B0-40899F5F5453}"/>
              </a:ext>
            </a:extLst>
          </p:cNvPr>
          <p:cNvGraphicFramePr>
            <a:graphicFrameLocks noGrp="1"/>
          </p:cNvGraphicFramePr>
          <p:nvPr>
            <p:extLst>
              <p:ext uri="{D42A27DB-BD31-4B8C-83A1-F6EECF244321}">
                <p14:modId xmlns:p14="http://schemas.microsoft.com/office/powerpoint/2010/main" val="1655910749"/>
              </p:ext>
            </p:extLst>
          </p:nvPr>
        </p:nvGraphicFramePr>
        <p:xfrm>
          <a:off x="1042219" y="1596479"/>
          <a:ext cx="7138219" cy="4401460"/>
        </p:xfrm>
        <a:graphic>
          <a:graphicData uri="http://schemas.openxmlformats.org/drawingml/2006/table">
            <a:tbl>
              <a:tblPr>
                <a:tableStyleId>{5C22544A-7EE6-4342-B048-85BDC9FD1C3A}</a:tableStyleId>
              </a:tblPr>
              <a:tblGrid>
                <a:gridCol w="4906297">
                  <a:extLst>
                    <a:ext uri="{9D8B030D-6E8A-4147-A177-3AD203B41FA5}">
                      <a16:colId xmlns:a16="http://schemas.microsoft.com/office/drawing/2014/main" val="522508637"/>
                    </a:ext>
                  </a:extLst>
                </a:gridCol>
                <a:gridCol w="2231922">
                  <a:extLst>
                    <a:ext uri="{9D8B030D-6E8A-4147-A177-3AD203B41FA5}">
                      <a16:colId xmlns:a16="http://schemas.microsoft.com/office/drawing/2014/main" val="523810255"/>
                    </a:ext>
                  </a:extLst>
                </a:gridCol>
              </a:tblGrid>
              <a:tr h="282804">
                <a:tc>
                  <a:txBody>
                    <a:bodyPr/>
                    <a:lstStyle/>
                    <a:p>
                      <a:pPr marL="228600" algn="ctr">
                        <a:lnSpc>
                          <a:spcPts val="1800"/>
                        </a:lnSpc>
                        <a:buNone/>
                      </a:pPr>
                      <a:r>
                        <a:rPr lang="en-GB" sz="1200" b="1">
                          <a:effectLst/>
                          <a:latin typeface="+mn-lt"/>
                        </a:rPr>
                        <a:t>Stage</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b="1">
                          <a:effectLst/>
                          <a:latin typeface="+mn-lt"/>
                        </a:rPr>
                        <a:t>Proposed Dates</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57585932"/>
                  </a:ext>
                </a:extLst>
              </a:tr>
              <a:tr h="427934">
                <a:tc>
                  <a:txBody>
                    <a:bodyPr/>
                    <a:lstStyle/>
                    <a:p>
                      <a:pPr marL="228600" algn="just">
                        <a:lnSpc>
                          <a:spcPts val="1800"/>
                        </a:lnSpc>
                        <a:buNone/>
                      </a:pPr>
                      <a:r>
                        <a:rPr lang="en-GB" sz="1200" b="1">
                          <a:effectLst/>
                          <a:latin typeface="+mn-lt"/>
                        </a:rPr>
                        <a:t>Stage One</a:t>
                      </a:r>
                      <a:r>
                        <a:rPr lang="en-GB" sz="1200">
                          <a:effectLst/>
                          <a:latin typeface="+mn-lt"/>
                        </a:rPr>
                        <a:t>: Issue of Selection Stage Criteria Questions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Monday 1</a:t>
                      </a:r>
                      <a:r>
                        <a:rPr lang="en-GB" sz="1200" baseline="30000">
                          <a:effectLst/>
                          <a:latin typeface="+mn-lt"/>
                        </a:rPr>
                        <a:t>st</a:t>
                      </a:r>
                      <a:r>
                        <a:rPr lang="en-GB" sz="1200">
                          <a:effectLst/>
                          <a:latin typeface="+mn-lt"/>
                        </a:rPr>
                        <a:t> September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9694657"/>
                  </a:ext>
                </a:extLst>
              </a:tr>
              <a:tr h="430746">
                <a:tc>
                  <a:txBody>
                    <a:bodyPr/>
                    <a:lstStyle/>
                    <a:p>
                      <a:pPr marL="228600" algn="just">
                        <a:lnSpc>
                          <a:spcPts val="1800"/>
                        </a:lnSpc>
                        <a:buNone/>
                      </a:pPr>
                      <a:r>
                        <a:rPr lang="en-GB" sz="1200" b="1">
                          <a:effectLst/>
                          <a:latin typeface="+mn-lt"/>
                        </a:rPr>
                        <a:t>Stage One</a:t>
                      </a:r>
                      <a:r>
                        <a:rPr lang="en-GB" sz="1200">
                          <a:effectLst/>
                          <a:latin typeface="+mn-lt"/>
                        </a:rPr>
                        <a:t>: Deadline for Receipt of Selection Stage Criteria responses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Monday 22</a:t>
                      </a:r>
                      <a:r>
                        <a:rPr lang="en-GB" sz="1200" baseline="30000">
                          <a:effectLst/>
                          <a:latin typeface="+mn-lt"/>
                        </a:rPr>
                        <a:t>nd</a:t>
                      </a:r>
                      <a:r>
                        <a:rPr lang="en-GB" sz="1200">
                          <a:effectLst/>
                          <a:latin typeface="+mn-lt"/>
                        </a:rPr>
                        <a:t> September</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8570104"/>
                  </a:ext>
                </a:extLst>
              </a:tr>
              <a:tr h="282804">
                <a:tc>
                  <a:txBody>
                    <a:bodyPr/>
                    <a:lstStyle/>
                    <a:p>
                      <a:pPr marL="228600" marR="0" lvl="0" indent="0" algn="just" defTabSz="457200" rtl="0" eaLnBrk="1" fontAlgn="auto" latinLnBrk="0" hangingPunct="1">
                        <a:lnSpc>
                          <a:spcPts val="1800"/>
                        </a:lnSpc>
                        <a:spcBef>
                          <a:spcPts val="0"/>
                        </a:spcBef>
                        <a:spcAft>
                          <a:spcPts val="0"/>
                        </a:spcAft>
                        <a:buClrTx/>
                        <a:buSzTx/>
                        <a:buFontTx/>
                        <a:buNone/>
                        <a:tabLst/>
                        <a:defRPr/>
                      </a:pPr>
                      <a:r>
                        <a:rPr lang="en-GB" sz="1200" b="1">
                          <a:effectLst/>
                          <a:latin typeface="+mn-lt"/>
                        </a:rPr>
                        <a:t>Stage One</a:t>
                      </a:r>
                      <a:r>
                        <a:rPr lang="en-GB" sz="1200">
                          <a:effectLst/>
                          <a:latin typeface="+mn-lt"/>
                        </a:rPr>
                        <a:t>: Evaluation of Selection Stage Criteria responses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22</a:t>
                      </a:r>
                      <a:r>
                        <a:rPr lang="en-GB" sz="1200" baseline="30000">
                          <a:effectLst/>
                          <a:latin typeface="+mn-lt"/>
                        </a:rPr>
                        <a:t>nd</a:t>
                      </a:r>
                      <a:r>
                        <a:rPr lang="en-GB" sz="1200">
                          <a:effectLst/>
                          <a:latin typeface="+mn-lt"/>
                        </a:rPr>
                        <a:t>- 30</a:t>
                      </a:r>
                      <a:r>
                        <a:rPr lang="en-GB" sz="1200" baseline="30000">
                          <a:effectLst/>
                          <a:latin typeface="+mn-lt"/>
                        </a:rPr>
                        <a:t>th</a:t>
                      </a:r>
                      <a:r>
                        <a:rPr lang="en-GB" sz="1200">
                          <a:effectLst/>
                          <a:latin typeface="+mn-lt"/>
                        </a:rPr>
                        <a:t> September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62399059"/>
                  </a:ext>
                </a:extLst>
              </a:tr>
              <a:tr h="446444">
                <a:tc>
                  <a:txBody>
                    <a:bodyPr/>
                    <a:lstStyle/>
                    <a:p>
                      <a:pPr marL="228600" algn="just">
                        <a:lnSpc>
                          <a:spcPts val="1800"/>
                        </a:lnSpc>
                        <a:buNone/>
                      </a:pPr>
                      <a:r>
                        <a:rPr lang="en-GB" sz="1200" b="1">
                          <a:effectLst/>
                          <a:latin typeface="+mn-lt"/>
                        </a:rPr>
                        <a:t>Stage Two</a:t>
                      </a:r>
                      <a:r>
                        <a:rPr lang="en-GB" sz="1200">
                          <a:effectLst/>
                          <a:latin typeface="+mn-lt"/>
                        </a:rPr>
                        <a:t>: Start of Supplier Dialogue Phase</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Wednesday 1</a:t>
                      </a:r>
                      <a:r>
                        <a:rPr lang="en-GB" sz="1200" baseline="30000">
                          <a:effectLst/>
                          <a:latin typeface="+mn-lt"/>
                        </a:rPr>
                        <a:t>st</a:t>
                      </a:r>
                      <a:r>
                        <a:rPr lang="en-GB" sz="1200">
                          <a:effectLst/>
                          <a:latin typeface="+mn-lt"/>
                        </a:rPr>
                        <a:t> October</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7247257"/>
                  </a:ext>
                </a:extLst>
              </a:tr>
              <a:tr h="282804">
                <a:tc>
                  <a:txBody>
                    <a:bodyPr/>
                    <a:lstStyle/>
                    <a:p>
                      <a:pPr marL="228600" algn="just">
                        <a:lnSpc>
                          <a:spcPts val="1800"/>
                        </a:lnSpc>
                        <a:buNone/>
                      </a:pPr>
                      <a:r>
                        <a:rPr lang="en-GB" sz="1200" b="1">
                          <a:effectLst/>
                          <a:latin typeface="+mn-lt"/>
                        </a:rPr>
                        <a:t>Stage Two</a:t>
                      </a:r>
                      <a:r>
                        <a:rPr lang="en-GB" sz="1200">
                          <a:effectLst/>
                          <a:latin typeface="+mn-lt"/>
                        </a:rPr>
                        <a:t>: Closure of Supplier Dialogue Phase</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Friday 31</a:t>
                      </a:r>
                      <a:r>
                        <a:rPr lang="en-GB" sz="1200" baseline="30000">
                          <a:effectLst/>
                          <a:latin typeface="+mn-lt"/>
                        </a:rPr>
                        <a:t>st</a:t>
                      </a:r>
                      <a:r>
                        <a:rPr lang="en-GB" sz="1200">
                          <a:effectLst/>
                          <a:latin typeface="+mn-lt"/>
                        </a:rPr>
                        <a:t> October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7714196"/>
                  </a:ext>
                </a:extLst>
              </a:tr>
              <a:tr h="427934">
                <a:tc>
                  <a:txBody>
                    <a:bodyPr/>
                    <a:lstStyle/>
                    <a:p>
                      <a:pPr marL="228600" algn="just">
                        <a:lnSpc>
                          <a:spcPts val="1800"/>
                        </a:lnSpc>
                        <a:buNone/>
                      </a:pPr>
                      <a:r>
                        <a:rPr lang="en-GB" sz="1200" b="1">
                          <a:effectLst/>
                          <a:latin typeface="+mn-lt"/>
                        </a:rPr>
                        <a:t>Stage Three</a:t>
                      </a:r>
                      <a:r>
                        <a:rPr lang="en-GB" sz="1200">
                          <a:effectLst/>
                          <a:latin typeface="+mn-lt"/>
                        </a:rPr>
                        <a:t>: Issue of Tender Documents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Monday 3</a:t>
                      </a:r>
                      <a:r>
                        <a:rPr lang="en-GB" sz="1200" baseline="30000">
                          <a:effectLst/>
                          <a:latin typeface="+mn-lt"/>
                        </a:rPr>
                        <a:t>rd</a:t>
                      </a:r>
                      <a:r>
                        <a:rPr lang="en-GB" sz="1200">
                          <a:effectLst/>
                          <a:latin typeface="+mn-lt"/>
                        </a:rPr>
                        <a:t> November</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18458878"/>
                  </a:ext>
                </a:extLst>
              </a:tr>
              <a:tr h="427934">
                <a:tc>
                  <a:txBody>
                    <a:bodyPr/>
                    <a:lstStyle/>
                    <a:p>
                      <a:pPr marL="228600" algn="l">
                        <a:lnSpc>
                          <a:spcPts val="1800"/>
                        </a:lnSpc>
                        <a:buNone/>
                      </a:pPr>
                      <a:r>
                        <a:rPr lang="en-GB" sz="1200" b="1">
                          <a:effectLst/>
                          <a:latin typeface="+mn-lt"/>
                        </a:rPr>
                        <a:t>Stage Three</a:t>
                      </a:r>
                      <a:r>
                        <a:rPr lang="en-GB" sz="1200">
                          <a:effectLst/>
                          <a:latin typeface="+mn-lt"/>
                        </a:rPr>
                        <a:t>: Deadline for Receipt of Tender Bids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rPr>
                        <a:t>Friday 28</a:t>
                      </a:r>
                      <a:r>
                        <a:rPr lang="en-GB" sz="1200" baseline="30000">
                          <a:effectLst/>
                          <a:latin typeface="+mn-lt"/>
                        </a:rPr>
                        <a:t>th</a:t>
                      </a:r>
                      <a:r>
                        <a:rPr lang="en-GB" sz="1200">
                          <a:effectLst/>
                          <a:latin typeface="+mn-lt"/>
                        </a:rPr>
                        <a:t> November</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7930651"/>
                  </a:ext>
                </a:extLst>
              </a:tr>
              <a:tr h="543644">
                <a:tc>
                  <a:txBody>
                    <a:bodyPr/>
                    <a:lstStyle/>
                    <a:p>
                      <a:pPr marL="228600" algn="just">
                        <a:lnSpc>
                          <a:spcPts val="1800"/>
                        </a:lnSpc>
                        <a:buNone/>
                      </a:pPr>
                      <a:r>
                        <a:rPr lang="en-GB" sz="1200" b="1">
                          <a:effectLst/>
                          <a:latin typeface="+mn-lt"/>
                        </a:rPr>
                        <a:t>Stage Three</a:t>
                      </a:r>
                      <a:r>
                        <a:rPr lang="en-GB" sz="1200">
                          <a:effectLst/>
                          <a:latin typeface="+mn-lt"/>
                        </a:rPr>
                        <a:t>: Evaluation of Tender Bids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ea typeface="Times New Roman" panose="02020603050405020304" pitchFamily="18" charset="0"/>
                          <a:cs typeface="Times New Roman" panose="02020603050405020304" pitchFamily="18" charset="0"/>
                        </a:rPr>
                        <a:t>1</a:t>
                      </a:r>
                      <a:r>
                        <a:rPr lang="en-GB" sz="1200" baseline="30000">
                          <a:effectLst/>
                          <a:latin typeface="+mn-lt"/>
                          <a:ea typeface="Times New Roman" panose="02020603050405020304" pitchFamily="18" charset="0"/>
                          <a:cs typeface="Times New Roman" panose="02020603050405020304" pitchFamily="18" charset="0"/>
                        </a:rPr>
                        <a:t>st</a:t>
                      </a:r>
                      <a:r>
                        <a:rPr lang="en-GB" sz="1200">
                          <a:effectLst/>
                          <a:latin typeface="+mn-lt"/>
                          <a:ea typeface="Times New Roman" panose="02020603050405020304" pitchFamily="18" charset="0"/>
                          <a:cs typeface="Times New Roman" panose="02020603050405020304" pitchFamily="18" charset="0"/>
                        </a:rPr>
                        <a:t>- 15</a:t>
                      </a:r>
                      <a:r>
                        <a:rPr lang="en-GB" sz="1200" baseline="30000">
                          <a:effectLst/>
                          <a:latin typeface="+mn-lt"/>
                          <a:ea typeface="Times New Roman" panose="02020603050405020304" pitchFamily="18" charset="0"/>
                          <a:cs typeface="Times New Roman" panose="02020603050405020304" pitchFamily="18" charset="0"/>
                        </a:rPr>
                        <a:t>th</a:t>
                      </a:r>
                      <a:r>
                        <a:rPr lang="en-GB" sz="1200">
                          <a:effectLst/>
                          <a:latin typeface="+mn-lt"/>
                          <a:ea typeface="Times New Roman" panose="02020603050405020304" pitchFamily="18" charset="0"/>
                          <a:cs typeface="Times New Roman" panose="02020603050405020304" pitchFamily="18" charset="0"/>
                        </a:rPr>
                        <a:t> December </a:t>
                      </a:r>
                    </a:p>
                  </a:txBody>
                  <a:tcPr marL="68580" marR="68580" marT="0" marB="0" anchor="ctr"/>
                </a:tc>
                <a:extLst>
                  <a:ext uri="{0D108BD9-81ED-4DB2-BD59-A6C34878D82A}">
                    <a16:rowId xmlns:a16="http://schemas.microsoft.com/office/drawing/2014/main" val="2956303814"/>
                  </a:ext>
                </a:extLst>
              </a:tr>
              <a:tr h="282804">
                <a:tc>
                  <a:txBody>
                    <a:bodyPr/>
                    <a:lstStyle/>
                    <a:p>
                      <a:pPr marL="228600" algn="just">
                        <a:lnSpc>
                          <a:spcPts val="1800"/>
                        </a:lnSpc>
                        <a:buNone/>
                      </a:pPr>
                      <a:r>
                        <a:rPr lang="en-GB" sz="1200">
                          <a:effectLst/>
                          <a:latin typeface="+mn-lt"/>
                        </a:rPr>
                        <a:t>Expected date of award of Contract</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ea typeface="Times New Roman" panose="02020603050405020304" pitchFamily="18" charset="0"/>
                          <a:cs typeface="Times New Roman" panose="02020603050405020304" pitchFamily="18" charset="0"/>
                        </a:rPr>
                        <a:t>Wednesday 17</a:t>
                      </a:r>
                      <a:r>
                        <a:rPr lang="en-GB" sz="1200" baseline="30000">
                          <a:effectLst/>
                          <a:latin typeface="+mn-lt"/>
                          <a:ea typeface="Times New Roman" panose="02020603050405020304" pitchFamily="18" charset="0"/>
                          <a:cs typeface="Times New Roman" panose="02020603050405020304" pitchFamily="18" charset="0"/>
                        </a:rPr>
                        <a:t>th</a:t>
                      </a:r>
                      <a:r>
                        <a:rPr lang="en-GB" sz="1200">
                          <a:effectLst/>
                          <a:latin typeface="+mn-lt"/>
                          <a:ea typeface="Times New Roman" panose="02020603050405020304" pitchFamily="18" charset="0"/>
                          <a:cs typeface="Times New Roman" panose="02020603050405020304" pitchFamily="18" charset="0"/>
                        </a:rPr>
                        <a:t> December</a:t>
                      </a:r>
                    </a:p>
                  </a:txBody>
                  <a:tcPr marL="68580" marR="68580" marT="0" marB="0" anchor="ctr"/>
                </a:tc>
                <a:extLst>
                  <a:ext uri="{0D108BD9-81ED-4DB2-BD59-A6C34878D82A}">
                    <a16:rowId xmlns:a16="http://schemas.microsoft.com/office/drawing/2014/main" val="1541714511"/>
                  </a:ext>
                </a:extLst>
              </a:tr>
              <a:tr h="282804">
                <a:tc>
                  <a:txBody>
                    <a:bodyPr/>
                    <a:lstStyle/>
                    <a:p>
                      <a:pPr marL="228600" algn="just">
                        <a:lnSpc>
                          <a:spcPts val="1800"/>
                        </a:lnSpc>
                        <a:buNone/>
                      </a:pPr>
                      <a:r>
                        <a:rPr lang="en-GB" sz="1200">
                          <a:effectLst/>
                          <a:latin typeface="+mn-lt"/>
                          <a:ea typeface="Times New Roman" panose="02020603050405020304" pitchFamily="18" charset="0"/>
                          <a:cs typeface="Times New Roman" panose="02020603050405020304" pitchFamily="18" charset="0"/>
                        </a:rPr>
                        <a:t>Mobilisation Period</a:t>
                      </a:r>
                    </a:p>
                  </a:txBody>
                  <a:tcPr marL="68580" marR="68580" marT="0" marB="0" anchor="ctr"/>
                </a:tc>
                <a:tc>
                  <a:txBody>
                    <a:bodyPr/>
                    <a:lstStyle/>
                    <a:p>
                      <a:pPr marL="228600" algn="ctr">
                        <a:lnSpc>
                          <a:spcPct val="130000"/>
                        </a:lnSpc>
                        <a:spcAft>
                          <a:spcPts val="1200"/>
                        </a:spcAft>
                        <a:buNone/>
                      </a:pPr>
                      <a:r>
                        <a:rPr lang="en-GB" sz="1200">
                          <a:effectLst/>
                          <a:latin typeface="+mn-lt"/>
                          <a:ea typeface="Times New Roman" panose="02020603050405020304" pitchFamily="18" charset="0"/>
                          <a:cs typeface="Times New Roman" panose="02020603050405020304" pitchFamily="18" charset="0"/>
                        </a:rPr>
                        <a:t>1</a:t>
                      </a:r>
                      <a:r>
                        <a:rPr lang="en-GB" sz="1200" baseline="30000">
                          <a:effectLst/>
                          <a:latin typeface="+mn-lt"/>
                          <a:ea typeface="Times New Roman" panose="02020603050405020304" pitchFamily="18" charset="0"/>
                          <a:cs typeface="Times New Roman" panose="02020603050405020304" pitchFamily="18" charset="0"/>
                        </a:rPr>
                        <a:t>st</a:t>
                      </a:r>
                      <a:r>
                        <a:rPr lang="en-GB" sz="1200">
                          <a:effectLst/>
                          <a:latin typeface="+mn-lt"/>
                          <a:ea typeface="Times New Roman" panose="02020603050405020304" pitchFamily="18" charset="0"/>
                          <a:cs typeface="Times New Roman" panose="02020603050405020304" pitchFamily="18" charset="0"/>
                        </a:rPr>
                        <a:t> January- 31</a:t>
                      </a:r>
                      <a:r>
                        <a:rPr lang="en-GB" sz="1200" baseline="30000">
                          <a:effectLst/>
                          <a:latin typeface="+mn-lt"/>
                          <a:ea typeface="Times New Roman" panose="02020603050405020304" pitchFamily="18" charset="0"/>
                          <a:cs typeface="Times New Roman" panose="02020603050405020304" pitchFamily="18" charset="0"/>
                        </a:rPr>
                        <a:t>st</a:t>
                      </a:r>
                      <a:r>
                        <a:rPr lang="en-GB" sz="1200">
                          <a:effectLst/>
                          <a:latin typeface="+mn-lt"/>
                          <a:ea typeface="Times New Roman" panose="02020603050405020304" pitchFamily="18" charset="0"/>
                          <a:cs typeface="Times New Roman" panose="02020603050405020304" pitchFamily="18" charset="0"/>
                        </a:rPr>
                        <a:t> March 2026</a:t>
                      </a:r>
                    </a:p>
                  </a:txBody>
                  <a:tcPr marL="68580" marR="68580" marT="0" marB="0" anchor="ctr"/>
                </a:tc>
                <a:extLst>
                  <a:ext uri="{0D108BD9-81ED-4DB2-BD59-A6C34878D82A}">
                    <a16:rowId xmlns:a16="http://schemas.microsoft.com/office/drawing/2014/main" val="3003801858"/>
                  </a:ext>
                </a:extLst>
              </a:tr>
              <a:tr h="282804">
                <a:tc>
                  <a:txBody>
                    <a:bodyPr/>
                    <a:lstStyle/>
                    <a:p>
                      <a:pPr marL="228600" algn="just">
                        <a:lnSpc>
                          <a:spcPts val="1800"/>
                        </a:lnSpc>
                        <a:buNone/>
                      </a:pPr>
                      <a:r>
                        <a:rPr lang="en-GB" sz="1200">
                          <a:effectLst/>
                          <a:latin typeface="+mn-lt"/>
                        </a:rPr>
                        <a:t>Planned service commencement</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algn="ctr">
                        <a:lnSpc>
                          <a:spcPct val="130000"/>
                        </a:lnSpc>
                        <a:spcAft>
                          <a:spcPts val="1200"/>
                        </a:spcAft>
                        <a:buNone/>
                      </a:pPr>
                      <a:r>
                        <a:rPr lang="en-GB" sz="1200">
                          <a:effectLst/>
                          <a:latin typeface="+mn-lt"/>
                          <a:ea typeface="Times New Roman" panose="02020603050405020304" pitchFamily="18" charset="0"/>
                          <a:cs typeface="Times New Roman" panose="02020603050405020304" pitchFamily="18" charset="0"/>
                        </a:rPr>
                        <a:t>Friday 1</a:t>
                      </a:r>
                      <a:r>
                        <a:rPr lang="en-GB" sz="1200" baseline="30000">
                          <a:effectLst/>
                          <a:latin typeface="+mn-lt"/>
                          <a:ea typeface="Times New Roman" panose="02020603050405020304" pitchFamily="18" charset="0"/>
                          <a:cs typeface="Times New Roman" panose="02020603050405020304" pitchFamily="18" charset="0"/>
                        </a:rPr>
                        <a:t>st</a:t>
                      </a:r>
                      <a:r>
                        <a:rPr lang="en-GB" sz="1200">
                          <a:effectLst/>
                          <a:latin typeface="+mn-lt"/>
                          <a:ea typeface="Times New Roman" panose="02020603050405020304" pitchFamily="18" charset="0"/>
                          <a:cs typeface="Times New Roman" panose="02020603050405020304" pitchFamily="18" charset="0"/>
                        </a:rPr>
                        <a:t> April 2026</a:t>
                      </a:r>
                    </a:p>
                  </a:txBody>
                  <a:tcPr marL="68580" marR="68580" marT="0" marB="0" anchor="ctr"/>
                </a:tc>
                <a:extLst>
                  <a:ext uri="{0D108BD9-81ED-4DB2-BD59-A6C34878D82A}">
                    <a16:rowId xmlns:a16="http://schemas.microsoft.com/office/drawing/2014/main" val="4014600575"/>
                  </a:ext>
                </a:extLst>
              </a:tr>
            </a:tbl>
          </a:graphicData>
        </a:graphic>
      </p:graphicFrame>
    </p:spTree>
    <p:extLst>
      <p:ext uri="{BB962C8B-B14F-4D97-AF65-F5344CB8AC3E}">
        <p14:creationId xmlns:p14="http://schemas.microsoft.com/office/powerpoint/2010/main" val="2971173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79BF0-8D8F-A767-78DA-D0F6AE21A1D5}"/>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982AB6C2-C093-69F7-C30D-E91941E91051}"/>
              </a:ext>
            </a:extLst>
          </p:cNvPr>
          <p:cNvSpPr>
            <a:spLocks noGrp="1"/>
          </p:cNvSpPr>
          <p:nvPr>
            <p:ph type="title"/>
          </p:nvPr>
        </p:nvSpPr>
        <p:spPr/>
        <p:txBody>
          <a:bodyPr/>
          <a:lstStyle/>
          <a:p>
            <a:pPr eaLnBrk="1" hangingPunct="1"/>
            <a:r>
              <a:rPr lang="en-US" altLang="en-US"/>
              <a:t>Advice and Support</a:t>
            </a:r>
          </a:p>
        </p:txBody>
      </p:sp>
      <p:sp>
        <p:nvSpPr>
          <p:cNvPr id="19459" name="Content Placeholder 2">
            <a:extLst>
              <a:ext uri="{FF2B5EF4-FFF2-40B4-BE49-F238E27FC236}">
                <a16:creationId xmlns:a16="http://schemas.microsoft.com/office/drawing/2014/main" id="{F06506D0-8C41-AAAD-C754-C416A79BD409}"/>
              </a:ext>
            </a:extLst>
          </p:cNvPr>
          <p:cNvSpPr>
            <a:spLocks noGrp="1"/>
          </p:cNvSpPr>
          <p:nvPr>
            <p:ph idx="1"/>
          </p:nvPr>
        </p:nvSpPr>
        <p:spPr/>
        <p:txBody>
          <a:bodyPr/>
          <a:lstStyle/>
          <a:p>
            <a:pPr marL="342900" indent="-342900" eaLnBrk="1" hangingPunct="1">
              <a:buFontTx/>
              <a:buChar char="•"/>
            </a:pPr>
            <a:r>
              <a:rPr lang="en-US" altLang="en-US"/>
              <a:t>Please ensure you are registered on our Supplier Portal, </a:t>
            </a:r>
            <a:r>
              <a:rPr lang="en-US" altLang="en-US" err="1"/>
              <a:t>Proactis</a:t>
            </a:r>
            <a:r>
              <a:rPr lang="en-US" altLang="en-US"/>
              <a:t>: </a:t>
            </a:r>
            <a:r>
              <a:rPr lang="en-GB"/>
              <a:t> </a:t>
            </a:r>
            <a:r>
              <a:rPr lang="en-GB">
                <a:hlinkClick r:id="rId2"/>
              </a:rPr>
              <a:t>https://supplierlive.proactisp2p.com/Account/Login</a:t>
            </a:r>
            <a:endParaRPr lang="en-GB"/>
          </a:p>
          <a:p>
            <a:pPr marL="342900" indent="-342900" eaLnBrk="1" hangingPunct="1">
              <a:buFontTx/>
              <a:buChar char="•"/>
            </a:pPr>
            <a:r>
              <a:rPr lang="en-GB" altLang="en-US"/>
              <a:t>Please register your organisation on the new Government Central Digital Platform- information and links below:</a:t>
            </a:r>
          </a:p>
          <a:p>
            <a:pPr marL="1085850" lvl="1" indent="-342900" eaLnBrk="1" hangingPunct="1">
              <a:buFontTx/>
              <a:buChar char="•"/>
            </a:pPr>
            <a:r>
              <a:rPr lang="en-US" altLang="en-US" sz="1400" b="1">
                <a:solidFill>
                  <a:schemeClr val="tx1"/>
                </a:solidFill>
              </a:rPr>
              <a:t>Guide to Registering: </a:t>
            </a:r>
            <a:r>
              <a:rPr lang="en-US" altLang="en-US" sz="1400">
                <a:solidFill>
                  <a:schemeClr val="tx1"/>
                </a:solidFill>
              </a:rPr>
              <a:t>https://www.gov.uk/government/publications/procurement-act-2023-short-guides/suppliers-how-to-register-your-organisation-and-first-administrator-on-find-a-tender-in-three-easy-steps-html#:~:text=the%20instructions%20provided.-,Step%201:%20Registration,or%20by%20an%20authentication%20app.</a:t>
            </a:r>
          </a:p>
          <a:p>
            <a:pPr marL="1085850" lvl="1" indent="-342900" eaLnBrk="1" hangingPunct="1">
              <a:buFontTx/>
              <a:buChar char="•"/>
            </a:pPr>
            <a:r>
              <a:rPr lang="en-GB" altLang="en-US" sz="1400" b="1">
                <a:solidFill>
                  <a:schemeClr val="tx1"/>
                </a:solidFill>
              </a:rPr>
              <a:t>A guide for suppliers: Detailed walkthrough How an administrator completes and updates supplier info </a:t>
            </a:r>
            <a:r>
              <a:rPr lang="en-US" altLang="en-US" sz="1400">
                <a:solidFill>
                  <a:schemeClr val="tx1"/>
                </a:solidFill>
                <a:hlinkClick r:id="rId3"/>
              </a:rPr>
              <a:t>https://www.youtube.com/watch?v=i4ZdbMGRqeQ</a:t>
            </a:r>
            <a:endParaRPr lang="en-US" altLang="en-US" sz="1400">
              <a:solidFill>
                <a:schemeClr val="tx1"/>
              </a:solidFill>
            </a:endParaRPr>
          </a:p>
          <a:p>
            <a:pPr eaLnBrk="1" hangingPunct="1"/>
            <a:endParaRPr lang="en-GB" altLang="en-US"/>
          </a:p>
          <a:p>
            <a:pPr marL="342900" indent="-342900" eaLnBrk="1" hangingPunct="1">
              <a:buFontTx/>
              <a:buChar char="•"/>
            </a:pPr>
            <a:r>
              <a:rPr lang="en-GB" altLang="en-US"/>
              <a:t>We recommend registering ahead of time - please contact </a:t>
            </a:r>
            <a:r>
              <a:rPr lang="en-GB" altLang="en-US">
                <a:hlinkClick r:id="rId4"/>
              </a:rPr>
              <a:t>Procurement@southampton.gov.uk</a:t>
            </a:r>
            <a:r>
              <a:rPr lang="en-GB" altLang="en-US"/>
              <a:t> for any queries or support.</a:t>
            </a:r>
          </a:p>
          <a:p>
            <a:pPr marL="342900" indent="-342900" eaLnBrk="1" hangingPunct="1">
              <a:buFontTx/>
              <a:buChar char="•"/>
            </a:pPr>
            <a:endParaRPr lang="en-US" altLang="en-US" sz="600">
              <a:solidFill>
                <a:schemeClr val="tx1"/>
              </a:solidFill>
            </a:endParaRPr>
          </a:p>
        </p:txBody>
      </p:sp>
    </p:spTree>
    <p:extLst>
      <p:ext uri="{BB962C8B-B14F-4D97-AF65-F5344CB8AC3E}">
        <p14:creationId xmlns:p14="http://schemas.microsoft.com/office/powerpoint/2010/main" val="3886896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6225702"/>
          </a:xfrm>
          <a:prstGeom prst="rect">
            <a:avLst/>
          </a:prstGeom>
          <a:solidFill>
            <a:srgbClr val="01225A"/>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508" name="Title 1"/>
          <p:cNvSpPr txBox="1">
            <a:spLocks/>
          </p:cNvSpPr>
          <p:nvPr/>
        </p:nvSpPr>
        <p:spPr bwMode="auto">
          <a:xfrm>
            <a:off x="87683" y="2509120"/>
            <a:ext cx="8457548" cy="1470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lr>
                <a:schemeClr val="bg2"/>
              </a:buClr>
              <a:defRPr sz="2000" b="1">
                <a:solidFill>
                  <a:schemeClr val="tx1"/>
                </a:solidFill>
                <a:latin typeface="Calibri" panose="020F0502020204030204" pitchFamily="34" charset="0"/>
              </a:defRPr>
            </a:lvl1pPr>
            <a:lvl2pPr marL="742950" indent="-285750">
              <a:spcBef>
                <a:spcPct val="20000"/>
              </a:spcBef>
              <a:buClr>
                <a:schemeClr val="bg2"/>
              </a:buClr>
              <a:buFont typeface="Arial" panose="020B0604020202020204" pitchFamily="34" charset="0"/>
              <a:buChar char="–"/>
              <a:defRPr sz="2800">
                <a:solidFill>
                  <a:srgbClr val="7F7F7F"/>
                </a:solidFill>
                <a:latin typeface="Calibri" panose="020F0502020204030204" pitchFamily="34" charset="0"/>
              </a:defRPr>
            </a:lvl2pPr>
            <a:lvl3pPr marL="1143000" indent="-228600">
              <a:spcBef>
                <a:spcPct val="20000"/>
              </a:spcBef>
              <a:buClr>
                <a:schemeClr val="bg2"/>
              </a:buClr>
              <a:buFont typeface="Arial" panose="020B0604020202020204" pitchFamily="34" charset="0"/>
              <a:buChar char="•"/>
              <a:defRPr sz="2400">
                <a:solidFill>
                  <a:srgbClr val="7F7F7F"/>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ClrTx/>
            </a:pPr>
            <a:r>
              <a:rPr lang="en-US" altLang="en-US" sz="3600">
                <a:solidFill>
                  <a:schemeClr val="bg1"/>
                </a:solidFill>
              </a:rPr>
              <a:t>Thank you for attending.</a:t>
            </a:r>
          </a:p>
          <a:p>
            <a:pPr algn="ctr" eaLnBrk="1" hangingPunct="1">
              <a:spcBef>
                <a:spcPct val="0"/>
              </a:spcBef>
              <a:buClrTx/>
            </a:pPr>
            <a:endParaRPr lang="en-US" altLang="en-US" sz="3600">
              <a:solidFill>
                <a:schemeClr val="bg1"/>
              </a:solidFill>
            </a:endParaRPr>
          </a:p>
          <a:p>
            <a:pPr algn="ctr" eaLnBrk="1" hangingPunct="1">
              <a:spcBef>
                <a:spcPct val="0"/>
              </a:spcBef>
              <a:buClrTx/>
            </a:pPr>
            <a:r>
              <a:rPr lang="en-US" altLang="en-US" sz="3600">
                <a:solidFill>
                  <a:schemeClr val="bg1"/>
                </a:solidFill>
              </a:rPr>
              <a:t>To provide further feedback, please email: Procurement@southampton.gov.uk</a:t>
            </a:r>
            <a:endParaRPr lang="en-US" altLang="en-US" sz="120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a:t>Introduction &amp; Agenda</a:t>
            </a:r>
          </a:p>
        </p:txBody>
      </p:sp>
      <p:sp>
        <p:nvSpPr>
          <p:cNvPr id="19459" name="Content Placeholder 2"/>
          <p:cNvSpPr>
            <a:spLocks noGrp="1"/>
          </p:cNvSpPr>
          <p:nvPr>
            <p:ph idx="1"/>
          </p:nvPr>
        </p:nvSpPr>
        <p:spPr/>
        <p:txBody>
          <a:bodyPr/>
          <a:lstStyle/>
          <a:p>
            <a:pPr marL="342900" indent="-342900" eaLnBrk="1" hangingPunct="1">
              <a:buFontTx/>
              <a:buChar char="•"/>
            </a:pPr>
            <a:r>
              <a:rPr lang="en-US" altLang="en-US" sz="3200"/>
              <a:t>Project Team Introduction</a:t>
            </a:r>
          </a:p>
          <a:p>
            <a:pPr marL="342900" indent="-342900" eaLnBrk="1" hangingPunct="1">
              <a:buFontTx/>
              <a:buChar char="•"/>
            </a:pPr>
            <a:endParaRPr lang="en-US" altLang="en-US" sz="3200"/>
          </a:p>
          <a:p>
            <a:pPr marL="342900" indent="-342900" eaLnBrk="1" hangingPunct="1">
              <a:buFontTx/>
              <a:buChar char="•"/>
            </a:pPr>
            <a:r>
              <a:rPr lang="en-US" altLang="en-US" sz="3200"/>
              <a:t>Agenda</a:t>
            </a:r>
          </a:p>
          <a:p>
            <a:pPr marL="1257300" lvl="1" indent="-514350" eaLnBrk="1" hangingPunct="1">
              <a:buFont typeface="+mj-lt"/>
              <a:buAutoNum type="arabicPeriod"/>
            </a:pPr>
            <a:r>
              <a:rPr lang="en-US" altLang="en-US" sz="3200"/>
              <a:t>Purpose &amp; Outcomes</a:t>
            </a:r>
          </a:p>
          <a:p>
            <a:pPr marL="1257300" lvl="1" indent="-514350" eaLnBrk="1" hangingPunct="1">
              <a:buFont typeface="+mj-lt"/>
              <a:buAutoNum type="arabicPeriod"/>
            </a:pPr>
            <a:r>
              <a:rPr lang="en-US" altLang="en-US" sz="3200"/>
              <a:t>Procurement</a:t>
            </a:r>
          </a:p>
          <a:p>
            <a:pPr marL="1257300" lvl="1" indent="-514350" eaLnBrk="1" hangingPunct="1">
              <a:buFont typeface="+mj-lt"/>
              <a:buAutoNum type="arabicPeriod"/>
            </a:pPr>
            <a:r>
              <a:rPr lang="en-US" altLang="en-US" sz="3200"/>
              <a:t>Discussion &amp; Questions</a:t>
            </a:r>
          </a:p>
          <a:p>
            <a:pPr marL="1085850" lvl="1" indent="-342900" eaLnBrk="1" hangingPunct="1">
              <a:buFontTx/>
              <a:buChar char="•"/>
            </a:pP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668A8-DD22-3D43-0557-4FED16D3B39A}"/>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EE3AB663-27FC-CEC9-1672-61ABDCF8364D}"/>
              </a:ext>
            </a:extLst>
          </p:cNvPr>
          <p:cNvSpPr>
            <a:spLocks noGrp="1"/>
          </p:cNvSpPr>
          <p:nvPr>
            <p:ph type="title"/>
          </p:nvPr>
        </p:nvSpPr>
        <p:spPr/>
        <p:txBody>
          <a:bodyPr/>
          <a:lstStyle/>
          <a:p>
            <a:pPr eaLnBrk="1" hangingPunct="1"/>
            <a:r>
              <a:rPr lang="en-US" altLang="en-US"/>
              <a:t>Southampton Early Advice &amp; Support (SEAS) – Purpose &amp; Outcomes</a:t>
            </a:r>
          </a:p>
        </p:txBody>
      </p:sp>
      <p:sp>
        <p:nvSpPr>
          <p:cNvPr id="19459" name="Content Placeholder 2">
            <a:extLst>
              <a:ext uri="{FF2B5EF4-FFF2-40B4-BE49-F238E27FC236}">
                <a16:creationId xmlns:a16="http://schemas.microsoft.com/office/drawing/2014/main" id="{7431CE30-85AF-A584-6E52-76BC6CCA88B1}"/>
              </a:ext>
            </a:extLst>
          </p:cNvPr>
          <p:cNvSpPr>
            <a:spLocks noGrp="1"/>
          </p:cNvSpPr>
          <p:nvPr>
            <p:ph idx="1"/>
          </p:nvPr>
        </p:nvSpPr>
        <p:spPr/>
        <p:txBody>
          <a:bodyPr/>
          <a:lstStyle/>
          <a:p>
            <a:pPr marL="342900" indent="-342900" eaLnBrk="1" hangingPunct="1">
              <a:buFont typeface="Arial"/>
              <a:buChar char="•"/>
            </a:pPr>
            <a:r>
              <a:rPr lang="en-US" b="0">
                <a:ea typeface="+mn-lt"/>
                <a:cs typeface="+mn-lt"/>
              </a:rPr>
              <a:t>SEAS aims to transform early intervention and preventative health &amp; care services in the city by adopting a </a:t>
            </a:r>
            <a:r>
              <a:rPr lang="en-US" b="0">
                <a:solidFill>
                  <a:srgbClr val="242424"/>
                </a:solidFill>
                <a:ea typeface="+mn-lt"/>
                <a:cs typeface="+mn-lt"/>
              </a:rPr>
              <a:t>community-focused, integrated approach. </a:t>
            </a:r>
            <a:endParaRPr lang="en-US" altLang="en-US">
              <a:solidFill>
                <a:srgbClr val="000000"/>
              </a:solidFill>
              <a:ea typeface="+mn-lt"/>
              <a:cs typeface="+mn-lt"/>
            </a:endParaRPr>
          </a:p>
          <a:p>
            <a:pPr marL="342900" indent="-342900">
              <a:buFont typeface="Arial"/>
              <a:buChar char="•"/>
            </a:pPr>
            <a:r>
              <a:rPr lang="en-US" b="0">
                <a:solidFill>
                  <a:srgbClr val="242424"/>
                </a:solidFill>
                <a:ea typeface="+mn-lt"/>
                <a:cs typeface="+mn-lt"/>
              </a:rPr>
              <a:t>This aligns with national policies and local strategies, emphasizing collaboration among the voluntary sector, adult social care, children’s social care, the NHS and other partners to improve health outcomes and reduce crisis-driven care.</a:t>
            </a:r>
            <a:endParaRPr lang="en-US" altLang="en-US">
              <a:ea typeface="Calibri"/>
              <a:cs typeface="Calibri"/>
            </a:endParaRPr>
          </a:p>
          <a:p>
            <a:pPr marL="342900" indent="-342900">
              <a:buFont typeface="Arial"/>
              <a:buChar char="•"/>
            </a:pPr>
            <a:r>
              <a:rPr lang="en-US" b="0">
                <a:solidFill>
                  <a:srgbClr val="242424"/>
                </a:solidFill>
                <a:ea typeface="+mn-lt"/>
                <a:cs typeface="+mn-lt"/>
              </a:rPr>
              <a:t>Successful delivery will require an innovative approach to procurement and development of an alliance between key voluntary sector </a:t>
            </a:r>
            <a:r>
              <a:rPr lang="en-US" b="0" err="1">
                <a:solidFill>
                  <a:srgbClr val="242424"/>
                </a:solidFill>
                <a:ea typeface="+mn-lt"/>
                <a:cs typeface="+mn-lt"/>
              </a:rPr>
              <a:t>organisations</a:t>
            </a:r>
            <a:r>
              <a:rPr lang="en-US" b="0">
                <a:solidFill>
                  <a:srgbClr val="242424"/>
                </a:solidFill>
                <a:ea typeface="+mn-lt"/>
                <a:cs typeface="+mn-lt"/>
              </a:rPr>
              <a:t> as well as a 10-year commitment from all partners to work together and integrate working arrangements.</a:t>
            </a:r>
            <a:endParaRPr lang="en-US" b="0">
              <a:solidFill>
                <a:srgbClr val="242424"/>
              </a:solidFill>
              <a:ea typeface="Calibri"/>
              <a:cs typeface="Calibri"/>
            </a:endParaRPr>
          </a:p>
          <a:p>
            <a:pPr marL="342900" indent="-342900">
              <a:buFont typeface="Arial"/>
              <a:buChar char="•"/>
            </a:pPr>
            <a:endParaRPr lang="en-US" b="0">
              <a:solidFill>
                <a:srgbClr val="242424"/>
              </a:solidFill>
              <a:ea typeface="Calibri"/>
              <a:cs typeface="Calibri"/>
            </a:endParaRPr>
          </a:p>
          <a:p>
            <a:pPr marL="342900" indent="-342900">
              <a:buFontTx/>
              <a:buChar char="•"/>
            </a:pPr>
            <a:endParaRPr lang="en-US" altLang="en-US">
              <a:ea typeface="Calibri"/>
              <a:cs typeface="Calibri"/>
            </a:endParaRPr>
          </a:p>
        </p:txBody>
      </p:sp>
    </p:spTree>
    <p:extLst>
      <p:ext uri="{BB962C8B-B14F-4D97-AF65-F5344CB8AC3E}">
        <p14:creationId xmlns:p14="http://schemas.microsoft.com/office/powerpoint/2010/main" val="3838467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E7AE8-B4E9-8358-FED5-A9BB88BED229}"/>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A243DDE4-D4E9-5752-E131-C10B201E0E71}"/>
              </a:ext>
            </a:extLst>
          </p:cNvPr>
          <p:cNvSpPr>
            <a:spLocks noGrp="1"/>
          </p:cNvSpPr>
          <p:nvPr>
            <p:ph idx="1"/>
          </p:nvPr>
        </p:nvSpPr>
        <p:spPr/>
        <p:txBody>
          <a:bodyPr/>
          <a:lstStyle/>
          <a:p>
            <a:pPr marL="342900" indent="-342900">
              <a:buFontTx/>
              <a:buChar char="•"/>
            </a:pPr>
            <a:r>
              <a:rPr lang="en-US" altLang="en-US" b="0">
                <a:ea typeface="Calibri"/>
                <a:cs typeface="Calibri"/>
              </a:rPr>
              <a:t>Delivery will develop and adapt over time, including some co-location with children's or adult's social care and within </a:t>
            </a:r>
            <a:r>
              <a:rPr lang="en-US" altLang="en-US" b="0" err="1">
                <a:ea typeface="Calibri"/>
                <a:cs typeface="Calibri"/>
              </a:rPr>
              <a:t>neighbourhood</a:t>
            </a:r>
            <a:r>
              <a:rPr lang="en-US" altLang="en-US" b="0">
                <a:ea typeface="Calibri"/>
                <a:cs typeface="Calibri"/>
              </a:rPr>
              <a:t> hubs alongside NHS colleagues. SEAS lead provider will be integral to leading and advocating the VCSE element of hub working.</a:t>
            </a:r>
            <a:endParaRPr lang="en-US"/>
          </a:p>
          <a:p>
            <a:pPr marL="342900" indent="-342900">
              <a:buFontTx/>
              <a:buChar char="•"/>
            </a:pPr>
            <a:endParaRPr lang="en-US" altLang="en-US" b="0">
              <a:ea typeface="Calibri"/>
              <a:cs typeface="Calibri"/>
            </a:endParaRPr>
          </a:p>
          <a:p>
            <a:pPr marL="342900" indent="-342900">
              <a:buFontTx/>
              <a:buChar char="•"/>
            </a:pPr>
            <a:r>
              <a:rPr lang="en-US" altLang="en-US" b="0">
                <a:ea typeface="Calibri"/>
                <a:cs typeface="Calibri"/>
              </a:rPr>
              <a:t>High level Public Health Outcomes will apply to the whole service with service specific outcomes applying to each element (e.g. unpaid carers)</a:t>
            </a:r>
          </a:p>
          <a:p>
            <a:pPr marL="342900" indent="-342900">
              <a:buFontTx/>
              <a:buChar char="•"/>
            </a:pPr>
            <a:endParaRPr lang="en-US" altLang="en-US" b="0">
              <a:ea typeface="Calibri"/>
              <a:cs typeface="Calibri"/>
            </a:endParaRPr>
          </a:p>
          <a:p>
            <a:pPr marL="342900" indent="-342900">
              <a:buFontTx/>
              <a:buChar char="•"/>
            </a:pPr>
            <a:endParaRPr lang="en-US" altLang="en-US" b="0">
              <a:ea typeface="Calibri"/>
              <a:cs typeface="Calibri"/>
            </a:endParaRPr>
          </a:p>
          <a:p>
            <a:pPr marL="342900" indent="-342900">
              <a:buFont typeface="Arial"/>
              <a:buChar char="•"/>
            </a:pPr>
            <a:r>
              <a:rPr lang="en-US" b="0">
                <a:ea typeface="Calibri"/>
                <a:cs typeface="Calibri"/>
              </a:rPr>
              <a:t>Service model will require a Lead Provider who will subcontract service elements to VCSE partners</a:t>
            </a:r>
          </a:p>
          <a:p>
            <a:pPr marL="342900" indent="-342900">
              <a:buFont typeface="Arial"/>
              <a:buChar char="•"/>
            </a:pPr>
            <a:r>
              <a:rPr lang="en-US" b="0">
                <a:ea typeface="Calibri"/>
                <a:cs typeface="Calibri"/>
              </a:rPr>
              <a:t>Lead Provider will tender on behalf of partners</a:t>
            </a:r>
            <a:endParaRPr lang="en-US"/>
          </a:p>
        </p:txBody>
      </p:sp>
      <p:sp>
        <p:nvSpPr>
          <p:cNvPr id="3" name="Title 1">
            <a:extLst>
              <a:ext uri="{FF2B5EF4-FFF2-40B4-BE49-F238E27FC236}">
                <a16:creationId xmlns:a16="http://schemas.microsoft.com/office/drawing/2014/main" id="{46351885-E3A0-6514-B56F-B4143C7779DD}"/>
              </a:ext>
            </a:extLst>
          </p:cNvPr>
          <p:cNvSpPr txBox="1">
            <a:spLocks/>
          </p:cNvSpPr>
          <p:nvPr/>
        </p:nvSpPr>
        <p:spPr bwMode="auto">
          <a:xfrm>
            <a:off x="609600" y="4270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3600" b="1" kern="1200">
                <a:solidFill>
                  <a:schemeClr val="tx2"/>
                </a:solidFill>
                <a:latin typeface="+mj-lt"/>
                <a:ea typeface="+mj-ea"/>
                <a:cs typeface="+mj-cs"/>
              </a:defRPr>
            </a:lvl1pPr>
            <a:lvl2pPr algn="l" defTabSz="457200" rtl="0" eaLnBrk="0" fontAlgn="base" hangingPunct="0">
              <a:spcBef>
                <a:spcPct val="0"/>
              </a:spcBef>
              <a:spcAft>
                <a:spcPct val="0"/>
              </a:spcAft>
              <a:defRPr sz="3600" b="1">
                <a:solidFill>
                  <a:schemeClr val="tx2"/>
                </a:solidFill>
                <a:latin typeface="Calibri" panose="020F0502020204030204" pitchFamily="34" charset="0"/>
              </a:defRPr>
            </a:lvl2pPr>
            <a:lvl3pPr algn="l" defTabSz="457200" rtl="0" eaLnBrk="0" fontAlgn="base" hangingPunct="0">
              <a:spcBef>
                <a:spcPct val="0"/>
              </a:spcBef>
              <a:spcAft>
                <a:spcPct val="0"/>
              </a:spcAft>
              <a:defRPr sz="3600" b="1">
                <a:solidFill>
                  <a:schemeClr val="tx2"/>
                </a:solidFill>
                <a:latin typeface="Calibri" panose="020F0502020204030204" pitchFamily="34" charset="0"/>
              </a:defRPr>
            </a:lvl3pPr>
            <a:lvl4pPr algn="l" defTabSz="457200" rtl="0" eaLnBrk="0" fontAlgn="base" hangingPunct="0">
              <a:spcBef>
                <a:spcPct val="0"/>
              </a:spcBef>
              <a:spcAft>
                <a:spcPct val="0"/>
              </a:spcAft>
              <a:defRPr sz="3600" b="1">
                <a:solidFill>
                  <a:schemeClr val="tx2"/>
                </a:solidFill>
                <a:latin typeface="Calibri" panose="020F0502020204030204" pitchFamily="34" charset="0"/>
              </a:defRPr>
            </a:lvl4pPr>
            <a:lvl5pPr algn="l" defTabSz="457200" rtl="0" eaLnBrk="0" fontAlgn="base" hangingPunct="0">
              <a:spcBef>
                <a:spcPct val="0"/>
              </a:spcBef>
              <a:spcAft>
                <a:spcPct val="0"/>
              </a:spcAft>
              <a:defRPr sz="3600" b="1">
                <a:solidFill>
                  <a:schemeClr val="tx2"/>
                </a:solidFill>
                <a:latin typeface="Calibri" panose="020F0502020204030204" pitchFamily="34" charset="0"/>
              </a:defRPr>
            </a:lvl5pPr>
            <a:lvl6pPr marL="457200" algn="l" defTabSz="457200" rtl="0" fontAlgn="base">
              <a:spcBef>
                <a:spcPct val="0"/>
              </a:spcBef>
              <a:spcAft>
                <a:spcPct val="0"/>
              </a:spcAft>
              <a:defRPr sz="3600" b="1">
                <a:solidFill>
                  <a:schemeClr val="tx2"/>
                </a:solidFill>
                <a:latin typeface="Calibri" panose="020F0502020204030204" pitchFamily="34" charset="0"/>
              </a:defRPr>
            </a:lvl6pPr>
            <a:lvl7pPr marL="914400" algn="l" defTabSz="457200" rtl="0" fontAlgn="base">
              <a:spcBef>
                <a:spcPct val="0"/>
              </a:spcBef>
              <a:spcAft>
                <a:spcPct val="0"/>
              </a:spcAft>
              <a:defRPr sz="3600" b="1">
                <a:solidFill>
                  <a:schemeClr val="tx2"/>
                </a:solidFill>
                <a:latin typeface="Calibri" panose="020F0502020204030204" pitchFamily="34" charset="0"/>
              </a:defRPr>
            </a:lvl7pPr>
            <a:lvl8pPr marL="1371600" algn="l" defTabSz="457200" rtl="0" fontAlgn="base">
              <a:spcBef>
                <a:spcPct val="0"/>
              </a:spcBef>
              <a:spcAft>
                <a:spcPct val="0"/>
              </a:spcAft>
              <a:defRPr sz="3600" b="1">
                <a:solidFill>
                  <a:schemeClr val="tx2"/>
                </a:solidFill>
                <a:latin typeface="Calibri" panose="020F0502020204030204" pitchFamily="34" charset="0"/>
              </a:defRPr>
            </a:lvl8pPr>
            <a:lvl9pPr marL="1828800" algn="l" defTabSz="457200" rtl="0" fontAlgn="base">
              <a:spcBef>
                <a:spcPct val="0"/>
              </a:spcBef>
              <a:spcAft>
                <a:spcPct val="0"/>
              </a:spcAft>
              <a:defRPr sz="3600" b="1">
                <a:solidFill>
                  <a:schemeClr val="tx2"/>
                </a:solidFill>
                <a:latin typeface="Calibri" panose="020F0502020204030204" pitchFamily="34" charset="0"/>
              </a:defRPr>
            </a:lvl9pPr>
          </a:lstStyle>
          <a:p>
            <a:pPr eaLnBrk="1" hangingPunct="1"/>
            <a:r>
              <a:rPr lang="en-US" altLang="en-US"/>
              <a:t>Southampton Early Advice &amp; Support (SEAS) – Purpose &amp; Outcomes</a:t>
            </a:r>
          </a:p>
        </p:txBody>
      </p:sp>
    </p:spTree>
    <p:extLst>
      <p:ext uri="{BB962C8B-B14F-4D97-AF65-F5344CB8AC3E}">
        <p14:creationId xmlns:p14="http://schemas.microsoft.com/office/powerpoint/2010/main" val="3798235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3967215-09B1-3F77-FB30-9BBECC0480E3}"/>
              </a:ext>
            </a:extLst>
          </p:cNvPr>
          <p:cNvGraphicFramePr/>
          <p:nvPr/>
        </p:nvGraphicFramePr>
        <p:xfrm>
          <a:off x="2806353" y="1285831"/>
          <a:ext cx="6096000" cy="4599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5161D28B-3969-AE60-0BCA-539A52B0CE26}"/>
              </a:ext>
            </a:extLst>
          </p:cNvPr>
          <p:cNvSpPr txBox="1"/>
          <p:nvPr/>
        </p:nvSpPr>
        <p:spPr>
          <a:xfrm>
            <a:off x="231731" y="1286267"/>
            <a:ext cx="3302175" cy="1915909"/>
          </a:xfrm>
          <a:prstGeom prst="rect">
            <a:avLst/>
          </a:prstGeom>
          <a:noFill/>
        </p:spPr>
        <p:txBody>
          <a:bodyPr wrap="square" lIns="68580" tIns="34290" rIns="68580" bIns="34290" rtlCol="0" anchor="t">
            <a:spAutoFit/>
          </a:bodyPr>
          <a:lstStyle/>
          <a:p>
            <a:r>
              <a:rPr lang="en-GB" sz="2400" b="1">
                <a:solidFill>
                  <a:schemeClr val="accent1">
                    <a:lumMod val="76000"/>
                  </a:schemeClr>
                </a:solidFill>
              </a:rPr>
              <a:t>Proposed Structure &amp; Functions within Southampton Early Advice &amp; Support (SEAS) Contract</a:t>
            </a:r>
          </a:p>
        </p:txBody>
      </p:sp>
      <p:pic>
        <p:nvPicPr>
          <p:cNvPr id="209" name="Picture 208" descr="A blue rectangle with white text&#10;&#10;AI-generated content may be incorrect.">
            <a:extLst>
              <a:ext uri="{FF2B5EF4-FFF2-40B4-BE49-F238E27FC236}">
                <a16:creationId xmlns:a16="http://schemas.microsoft.com/office/drawing/2014/main" id="{3FCCBAFB-1D16-ED79-AF70-CCDAA89E407B}"/>
              </a:ext>
            </a:extLst>
          </p:cNvPr>
          <p:cNvPicPr>
            <a:picLocks noChangeAspect="1"/>
          </p:cNvPicPr>
          <p:nvPr/>
        </p:nvPicPr>
        <p:blipFill>
          <a:blip r:embed="rId7"/>
          <a:stretch>
            <a:fillRect/>
          </a:stretch>
        </p:blipFill>
        <p:spPr>
          <a:xfrm>
            <a:off x="930" y="6249539"/>
            <a:ext cx="9142140" cy="611720"/>
          </a:xfrm>
          <a:prstGeom prst="rect">
            <a:avLst/>
          </a:prstGeom>
        </p:spPr>
      </p:pic>
    </p:spTree>
    <p:extLst>
      <p:ext uri="{BB962C8B-B14F-4D97-AF65-F5344CB8AC3E}">
        <p14:creationId xmlns:p14="http://schemas.microsoft.com/office/powerpoint/2010/main" val="10379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EC705-2EA6-2FB9-0BD6-743DEE821B96}"/>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8546A07-F4F3-9CD3-68D7-C597ACE5EB8A}"/>
              </a:ext>
            </a:extLst>
          </p:cNvPr>
          <p:cNvGraphicFramePr/>
          <p:nvPr/>
        </p:nvGraphicFramePr>
        <p:xfrm>
          <a:off x="1421706" y="858817"/>
          <a:ext cx="7722295" cy="4556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8036D05C-1DFC-5E43-DE10-AB494F3234F4}"/>
              </a:ext>
            </a:extLst>
          </p:cNvPr>
          <p:cNvSpPr txBox="1"/>
          <p:nvPr/>
        </p:nvSpPr>
        <p:spPr>
          <a:xfrm>
            <a:off x="159707" y="1204847"/>
            <a:ext cx="1907088" cy="1315745"/>
          </a:xfrm>
          <a:prstGeom prst="rect">
            <a:avLst/>
          </a:prstGeom>
          <a:noFill/>
        </p:spPr>
        <p:txBody>
          <a:bodyPr wrap="square" lIns="68580" tIns="34290" rIns="68580" bIns="34290" rtlCol="0" anchor="t">
            <a:spAutoFit/>
          </a:bodyPr>
          <a:lstStyle/>
          <a:p>
            <a:r>
              <a:rPr lang="en-GB" sz="2700" b="1">
                <a:solidFill>
                  <a:schemeClr val="accent6">
                    <a:lumMod val="76000"/>
                  </a:schemeClr>
                </a:solidFill>
              </a:rPr>
              <a:t>Advice &amp; Navigation Offer</a:t>
            </a:r>
          </a:p>
        </p:txBody>
      </p:sp>
      <p:pic>
        <p:nvPicPr>
          <p:cNvPr id="72" name="Picture 71">
            <a:extLst>
              <a:ext uri="{FF2B5EF4-FFF2-40B4-BE49-F238E27FC236}">
                <a16:creationId xmlns:a16="http://schemas.microsoft.com/office/drawing/2014/main" id="{A95E59C7-317A-8093-A87C-92587817A792}"/>
              </a:ext>
            </a:extLst>
          </p:cNvPr>
          <p:cNvPicPr>
            <a:picLocks noChangeAspect="1"/>
          </p:cNvPicPr>
          <p:nvPr/>
        </p:nvPicPr>
        <p:blipFill>
          <a:blip r:embed="rId7"/>
          <a:stretch>
            <a:fillRect/>
          </a:stretch>
        </p:blipFill>
        <p:spPr>
          <a:xfrm>
            <a:off x="930" y="6249539"/>
            <a:ext cx="9142140" cy="611720"/>
          </a:xfrm>
          <a:prstGeom prst="rect">
            <a:avLst/>
          </a:prstGeom>
        </p:spPr>
      </p:pic>
    </p:spTree>
    <p:extLst>
      <p:ext uri="{BB962C8B-B14F-4D97-AF65-F5344CB8AC3E}">
        <p14:creationId xmlns:p14="http://schemas.microsoft.com/office/powerpoint/2010/main" val="1782568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F2DC0-EDF4-25ED-CC96-B51B448841F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2B28B45-F6FB-E324-4D5F-551DC6983727}"/>
              </a:ext>
            </a:extLst>
          </p:cNvPr>
          <p:cNvGraphicFramePr/>
          <p:nvPr/>
        </p:nvGraphicFramePr>
        <p:xfrm>
          <a:off x="2069927" y="854118"/>
          <a:ext cx="7261964" cy="4584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041CE18F-1C9C-6273-45C8-A344476F0240}"/>
              </a:ext>
            </a:extLst>
          </p:cNvPr>
          <p:cNvSpPr txBox="1"/>
          <p:nvPr/>
        </p:nvSpPr>
        <p:spPr>
          <a:xfrm>
            <a:off x="159707" y="1204847"/>
            <a:ext cx="1907088" cy="1315745"/>
          </a:xfrm>
          <a:prstGeom prst="rect">
            <a:avLst/>
          </a:prstGeom>
          <a:solidFill>
            <a:schemeClr val="bg1"/>
          </a:solidFill>
        </p:spPr>
        <p:txBody>
          <a:bodyPr wrap="square" lIns="68580" tIns="34290" rIns="68580" bIns="34290" rtlCol="0" anchor="t">
            <a:spAutoFit/>
          </a:bodyPr>
          <a:lstStyle/>
          <a:p>
            <a:r>
              <a:rPr lang="en-GB" sz="2700" b="1">
                <a:solidFill>
                  <a:schemeClr val="accent2">
                    <a:lumMod val="76000"/>
                  </a:schemeClr>
                </a:solidFill>
              </a:rPr>
              <a:t>Direct Support Offer</a:t>
            </a:r>
          </a:p>
        </p:txBody>
      </p:sp>
      <p:pic>
        <p:nvPicPr>
          <p:cNvPr id="1229" name="Picture 1228" descr="A blue rectangle with white text&#10;&#10;AI-generated content may be incorrect.">
            <a:extLst>
              <a:ext uri="{FF2B5EF4-FFF2-40B4-BE49-F238E27FC236}">
                <a16:creationId xmlns:a16="http://schemas.microsoft.com/office/drawing/2014/main" id="{48927D1E-6104-44D6-B483-0A8A00DE8262}"/>
              </a:ext>
            </a:extLst>
          </p:cNvPr>
          <p:cNvPicPr>
            <a:picLocks noChangeAspect="1"/>
          </p:cNvPicPr>
          <p:nvPr/>
        </p:nvPicPr>
        <p:blipFill>
          <a:blip r:embed="rId7"/>
          <a:stretch>
            <a:fillRect/>
          </a:stretch>
        </p:blipFill>
        <p:spPr>
          <a:xfrm>
            <a:off x="930" y="6249539"/>
            <a:ext cx="9142140" cy="611720"/>
          </a:xfrm>
          <a:prstGeom prst="rect">
            <a:avLst/>
          </a:prstGeom>
        </p:spPr>
      </p:pic>
    </p:spTree>
    <p:extLst>
      <p:ext uri="{BB962C8B-B14F-4D97-AF65-F5344CB8AC3E}">
        <p14:creationId xmlns:p14="http://schemas.microsoft.com/office/powerpoint/2010/main" val="130875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C44B-C828-7D58-D9E8-71410BB7747D}"/>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49CCACA-8317-8362-17A2-5030DD8445A8}"/>
              </a:ext>
            </a:extLst>
          </p:cNvPr>
          <p:cNvGraphicFramePr/>
          <p:nvPr/>
        </p:nvGraphicFramePr>
        <p:xfrm>
          <a:off x="1608551" y="964852"/>
          <a:ext cx="6096000" cy="4599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B273E28F-A9CB-F21B-7F56-6AE475D672E5}"/>
              </a:ext>
            </a:extLst>
          </p:cNvPr>
          <p:cNvSpPr txBox="1"/>
          <p:nvPr/>
        </p:nvSpPr>
        <p:spPr>
          <a:xfrm>
            <a:off x="159706" y="1204848"/>
            <a:ext cx="2386208" cy="484748"/>
          </a:xfrm>
          <a:prstGeom prst="rect">
            <a:avLst/>
          </a:prstGeom>
          <a:noFill/>
        </p:spPr>
        <p:txBody>
          <a:bodyPr wrap="square" lIns="68580" tIns="34290" rIns="68580" bIns="34290" rtlCol="0" anchor="t">
            <a:spAutoFit/>
          </a:bodyPr>
          <a:lstStyle/>
          <a:p>
            <a:r>
              <a:rPr lang="en-GB" sz="2700" b="1">
                <a:solidFill>
                  <a:srgbClr val="7030A0"/>
                </a:solidFill>
              </a:rPr>
              <a:t>Healthwatch</a:t>
            </a:r>
          </a:p>
        </p:txBody>
      </p:sp>
      <p:pic>
        <p:nvPicPr>
          <p:cNvPr id="15" name="Picture 14" descr="A blue rectangle with white text&#10;&#10;AI-generated content may be incorrect.">
            <a:extLst>
              <a:ext uri="{FF2B5EF4-FFF2-40B4-BE49-F238E27FC236}">
                <a16:creationId xmlns:a16="http://schemas.microsoft.com/office/drawing/2014/main" id="{52099263-C2ED-6E96-F3A5-6AF32B4F34C4}"/>
              </a:ext>
            </a:extLst>
          </p:cNvPr>
          <p:cNvPicPr>
            <a:picLocks noChangeAspect="1"/>
          </p:cNvPicPr>
          <p:nvPr/>
        </p:nvPicPr>
        <p:blipFill>
          <a:blip r:embed="rId7"/>
          <a:stretch>
            <a:fillRect/>
          </a:stretch>
        </p:blipFill>
        <p:spPr>
          <a:xfrm>
            <a:off x="930" y="6249539"/>
            <a:ext cx="9142140" cy="611720"/>
          </a:xfrm>
          <a:prstGeom prst="rect">
            <a:avLst/>
          </a:prstGeom>
        </p:spPr>
      </p:pic>
    </p:spTree>
    <p:extLst>
      <p:ext uri="{BB962C8B-B14F-4D97-AF65-F5344CB8AC3E}">
        <p14:creationId xmlns:p14="http://schemas.microsoft.com/office/powerpoint/2010/main" val="263972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4C773-69FD-23C3-2997-E76A0D01293C}"/>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4036B52-F687-B88B-0B4A-18DF979E03FE}"/>
              </a:ext>
            </a:extLst>
          </p:cNvPr>
          <p:cNvGraphicFramePr/>
          <p:nvPr/>
        </p:nvGraphicFramePr>
        <p:xfrm>
          <a:off x="1608551" y="964852"/>
          <a:ext cx="6096000" cy="4599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350EBCA-13C4-52BC-BCF9-60D5297B1CE9}"/>
              </a:ext>
            </a:extLst>
          </p:cNvPr>
          <p:cNvSpPr txBox="1"/>
          <p:nvPr/>
        </p:nvSpPr>
        <p:spPr>
          <a:xfrm>
            <a:off x="159707" y="1204848"/>
            <a:ext cx="2555310" cy="923330"/>
          </a:xfrm>
          <a:prstGeom prst="rect">
            <a:avLst/>
          </a:prstGeom>
          <a:noFill/>
        </p:spPr>
        <p:txBody>
          <a:bodyPr wrap="square" rtlCol="0">
            <a:spAutoFit/>
          </a:bodyPr>
          <a:lstStyle/>
          <a:p>
            <a:r>
              <a:rPr lang="en-GB" sz="2700" b="1"/>
              <a:t>Community Development</a:t>
            </a:r>
          </a:p>
        </p:txBody>
      </p:sp>
      <p:pic>
        <p:nvPicPr>
          <p:cNvPr id="25" name="Picture 24" descr="A blue rectangle with white text&#10;&#10;AI-generated content may be incorrect.">
            <a:extLst>
              <a:ext uri="{FF2B5EF4-FFF2-40B4-BE49-F238E27FC236}">
                <a16:creationId xmlns:a16="http://schemas.microsoft.com/office/drawing/2014/main" id="{EF681057-3143-9C0D-4325-E71FD83BE713}"/>
              </a:ext>
            </a:extLst>
          </p:cNvPr>
          <p:cNvPicPr>
            <a:picLocks noChangeAspect="1"/>
          </p:cNvPicPr>
          <p:nvPr/>
        </p:nvPicPr>
        <p:blipFill>
          <a:blip r:embed="rId7"/>
          <a:stretch>
            <a:fillRect/>
          </a:stretch>
        </p:blipFill>
        <p:spPr>
          <a:xfrm>
            <a:off x="930" y="6249539"/>
            <a:ext cx="9142140" cy="611720"/>
          </a:xfrm>
          <a:prstGeom prst="rect">
            <a:avLst/>
          </a:prstGeom>
        </p:spPr>
      </p:pic>
    </p:spTree>
    <p:extLst>
      <p:ext uri="{BB962C8B-B14F-4D97-AF65-F5344CB8AC3E}">
        <p14:creationId xmlns:p14="http://schemas.microsoft.com/office/powerpoint/2010/main" val="567482001"/>
      </p:ext>
    </p:extLst>
  </p:cSld>
  <p:clrMapOvr>
    <a:masterClrMapping/>
  </p:clrMapOvr>
</p:sld>
</file>

<file path=ppt/theme/theme1.xml><?xml version="1.0" encoding="utf-8"?>
<a:theme xmlns:a="http://schemas.openxmlformats.org/drawingml/2006/main" name="Office Theme">
  <a:themeElements>
    <a:clrScheme name="Custom 1">
      <a:dk1>
        <a:srgbClr val="000000"/>
      </a:dk1>
      <a:lt1>
        <a:sysClr val="window" lastClr="FFFFFF"/>
      </a:lt1>
      <a:dk2>
        <a:srgbClr val="1F497D"/>
      </a:dk2>
      <a:lt2>
        <a:srgbClr val="C50046"/>
      </a:lt2>
      <a:accent1>
        <a:srgbClr val="4C4C4C"/>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B867F12325634EA4E211D5ECE60747" ma:contentTypeVersion="3" ma:contentTypeDescription="Create a new document." ma:contentTypeScope="" ma:versionID="467537f9d776924f182b45a545c60b35">
  <xsd:schema xmlns:xsd="http://www.w3.org/2001/XMLSchema" xmlns:xs="http://www.w3.org/2001/XMLSchema" xmlns:p="http://schemas.microsoft.com/office/2006/metadata/properties" xmlns:ns2="c37d7d0a-714e-4916-bc66-9da6c7b43275" targetNamespace="http://schemas.microsoft.com/office/2006/metadata/properties" ma:root="true" ma:fieldsID="3d114110d6a07b368b1b1021b8a58734" ns2:_="">
    <xsd:import namespace="c37d7d0a-714e-4916-bc66-9da6c7b43275"/>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7d7d0a-714e-4916-bc66-9da6c7b432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B54DB2-4B2F-4A3B-BA37-073D07067E34}">
  <ds:schemaRefs>
    <ds:schemaRef ds:uri="c37d7d0a-714e-4916-bc66-9da6c7b4327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E5A3FBD-6FA0-45A2-AA5B-034AA20DF5F6}">
  <ds:schemaRefs>
    <ds:schemaRef ds:uri="http://schemas.microsoft.com/sharepoint/v3/contenttype/forms"/>
  </ds:schemaRefs>
</ds:datastoreItem>
</file>

<file path=customXml/itemProps3.xml><?xml version="1.0" encoding="utf-8"?>
<ds:datastoreItem xmlns:ds="http://schemas.openxmlformats.org/officeDocument/2006/customXml" ds:itemID="{E729ABE4-2C50-4AC1-B6EC-473350ED09E8}">
  <ds:schemaRefs>
    <ds:schemaRef ds:uri="c37d7d0a-714e-4916-bc66-9da6c7b432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f8e2f501-13b1-40a5-bd60-fc2680b9d9e5}" enabled="1" method="Standard" siteId="{3a3b079a-64c0-471c-92e5-4e919e307ca8}" removed="0"/>
</clbl:labelList>
</file>

<file path=docProps/app.xml><?xml version="1.0" encoding="utf-8"?>
<Properties xmlns="http://schemas.openxmlformats.org/officeDocument/2006/extended-properties" xmlns:vt="http://schemas.openxmlformats.org/officeDocument/2006/docPropsVTypes">
  <TotalTime>0</TotalTime>
  <Words>775</Words>
  <Application>Microsoft Office PowerPoint</Application>
  <PresentationFormat>On-screen Show (4:3)</PresentationFormat>
  <Paragraphs>116</Paragraphs>
  <Slides>13</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Aptos</vt:lpstr>
      <vt:lpstr>Aptos Display</vt:lpstr>
      <vt:lpstr>Arial</vt:lpstr>
      <vt:lpstr>Calibri</vt:lpstr>
      <vt:lpstr>Office Theme</vt:lpstr>
      <vt:lpstr>Office Theme</vt:lpstr>
      <vt:lpstr>PowerPoint Presentation</vt:lpstr>
      <vt:lpstr>Introduction &amp; Agenda</vt:lpstr>
      <vt:lpstr>Southampton Early Advice &amp; Support (SEAS) – Purpose &amp; Outcomes</vt:lpstr>
      <vt:lpstr>PowerPoint Presentation</vt:lpstr>
      <vt:lpstr>PowerPoint Presentation</vt:lpstr>
      <vt:lpstr>PowerPoint Presentation</vt:lpstr>
      <vt:lpstr>PowerPoint Presentation</vt:lpstr>
      <vt:lpstr>PowerPoint Presentation</vt:lpstr>
      <vt:lpstr>PowerPoint Presentation</vt:lpstr>
      <vt:lpstr>SEAS Procurement</vt:lpstr>
      <vt:lpstr>Procurement 2</vt:lpstr>
      <vt:lpstr>Advice and Support</vt:lpstr>
      <vt:lpstr>PowerPoint Presentation</vt:lpstr>
    </vt:vector>
  </TitlesOfParts>
  <Company>SCC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Headings in Calibri bold</dc:title>
  <dc:creator>Dan</dc:creator>
  <cp:lastModifiedBy>Dadson, Catherine</cp:lastModifiedBy>
  <cp:revision>1</cp:revision>
  <dcterms:created xsi:type="dcterms:W3CDTF">2014-08-15T14:28:23Z</dcterms:created>
  <dcterms:modified xsi:type="dcterms:W3CDTF">2025-08-11T08:00:03Z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0x01010000B867F12325634EA4E211D5ECE60747</vt:lpwstr>
  </property>
</Properties>
</file>