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9"/>
  </p:notesMasterIdLst>
  <p:sldIdLst>
    <p:sldId id="257" r:id="rId5"/>
    <p:sldId id="262" r:id="rId6"/>
    <p:sldId id="258" r:id="rId7"/>
    <p:sldId id="26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52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5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07EE85-2BB8-4798-846D-1AC7493B7890}" type="datetimeFigureOut">
              <a:rPr lang="en-GB" smtClean="0"/>
              <a:t>20/03/2025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B1350A-C00F-4597-A892-DA9D1D1A52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7470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PS_Title Slide (Imag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47163983-D991-4DBA-A2E7-A1C185C3BC96}"/>
              </a:ext>
            </a:extLst>
          </p:cNvPr>
          <p:cNvSpPr/>
          <p:nvPr userDrawn="1"/>
        </p:nvSpPr>
        <p:spPr>
          <a:xfrm>
            <a:off x="2" y="0"/>
            <a:ext cx="8795206" cy="6856567"/>
          </a:xfrm>
          <a:prstGeom prst="rect">
            <a:avLst/>
          </a:prstGeom>
          <a:gradFill>
            <a:gsLst>
              <a:gs pos="0">
                <a:schemeClr val="tx1">
                  <a:alpha val="80000"/>
                </a:schemeClr>
              </a:gs>
              <a:gs pos="100000">
                <a:schemeClr val="tx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463F89-8A9E-C728-E849-0CC8107C51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8146" y="1359805"/>
            <a:ext cx="5397149" cy="1339671"/>
          </a:xfrm>
        </p:spPr>
        <p:txBody>
          <a:bodyPr bIns="468000" anchor="t" anchorCtr="0"/>
          <a:lstStyle>
            <a:lvl1pPr algn="l">
              <a:lnSpc>
                <a:spcPts val="3900"/>
              </a:lnSpc>
              <a:defRPr sz="3700" b="1" i="0" cap="all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/>
              <a:t>Presentation title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/>
            </a:r>
            <a:br>
              <a:rPr lang="en-GB"/>
            </a:b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DF625E-BAE2-041C-DC94-FFB135E8520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68146" y="3121472"/>
            <a:ext cx="5397149" cy="1697630"/>
          </a:xfrm>
        </p:spPr>
        <p:txBody>
          <a:bodyPr/>
          <a:lstStyle>
            <a:lvl1pPr marL="0" indent="0" algn="l">
              <a:lnSpc>
                <a:spcPts val="2400"/>
              </a:lnSpc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Subtitle class </a:t>
            </a:r>
            <a:r>
              <a:rPr lang="en-GB" err="1"/>
              <a:t>aptent</a:t>
            </a:r>
            <a:r>
              <a:rPr lang="en-GB"/>
              <a:t> </a:t>
            </a:r>
            <a:r>
              <a:rPr lang="en-GB" err="1"/>
              <a:t>taciti</a:t>
            </a:r>
            <a:r>
              <a:rPr lang="en-GB"/>
              <a:t> </a:t>
            </a:r>
            <a:r>
              <a:rPr lang="en-GB" err="1"/>
              <a:t>sociosqu</a:t>
            </a:r>
            <a:r>
              <a:rPr lang="en-GB"/>
              <a:t> ad </a:t>
            </a:r>
            <a:r>
              <a:rPr lang="en-GB" err="1"/>
              <a:t>litora</a:t>
            </a:r>
            <a:r>
              <a:rPr lang="en-GB"/>
              <a:t> </a:t>
            </a:r>
            <a:r>
              <a:rPr lang="en-GB" err="1"/>
              <a:t>torquent</a:t>
            </a:r>
            <a:r>
              <a:rPr lang="en-GB"/>
              <a:t> per </a:t>
            </a:r>
            <a:r>
              <a:rPr lang="en-GB" err="1"/>
              <a:t>conubia</a:t>
            </a:r>
            <a:r>
              <a:rPr lang="en-GB"/>
              <a:t> nostra, per </a:t>
            </a:r>
            <a:r>
              <a:rPr lang="en-GB" err="1"/>
              <a:t>inceptos</a:t>
            </a:r>
            <a:r>
              <a:rPr lang="en-GB"/>
              <a:t> </a:t>
            </a:r>
            <a:r>
              <a:rPr lang="en-GB" err="1"/>
              <a:t>himenaeos</a:t>
            </a:r>
            <a:r>
              <a:rPr lang="en-GB"/>
              <a:t>.</a:t>
            </a: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398956B-48EC-DF2B-0636-A5A27DC15850}"/>
              </a:ext>
            </a:extLst>
          </p:cNvPr>
          <p:cNvSpPr/>
          <p:nvPr userDrawn="1"/>
        </p:nvSpPr>
        <p:spPr>
          <a:xfrm>
            <a:off x="0" y="5961219"/>
            <a:ext cx="12191999" cy="8953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78E5F3-E1D7-8BAF-0474-33E46E0260D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30861" y="6255850"/>
            <a:ext cx="2997590" cy="3063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694122B-01D3-005A-9659-BF05610D307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7563" y="6217737"/>
            <a:ext cx="1415662" cy="381443"/>
          </a:xfrm>
          <a:prstGeom prst="rect">
            <a:avLst/>
          </a:prstGeom>
        </p:spPr>
      </p:pic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D088D0F1-DB92-6FD3-6228-B6CD7958F58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8142" y="5082059"/>
            <a:ext cx="5397149" cy="243356"/>
          </a:xfrm>
        </p:spPr>
        <p:txBody>
          <a:bodyPr anchor="t" anchorCtr="0"/>
          <a:lstStyle>
            <a:lvl1pPr marL="0" indent="0">
              <a:spcBef>
                <a:spcPts val="0"/>
              </a:spcBef>
              <a:spcAft>
                <a:spcPts val="0"/>
              </a:spcAft>
              <a:defRPr b="0" baseline="0">
                <a:solidFill>
                  <a:schemeClr val="bg1"/>
                </a:solidFill>
              </a:defRPr>
            </a:lvl1pPr>
            <a:lvl2pPr marL="0">
              <a:lnSpc>
                <a:spcPts val="1900"/>
              </a:lnSpc>
              <a:spcAft>
                <a:spcPts val="0"/>
              </a:spcAft>
              <a:defRPr sz="1100"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Author name/department</a:t>
            </a: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D0D7F5BC-22BB-87B7-94D4-CE8A236249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8141" y="674909"/>
            <a:ext cx="5397149" cy="194415"/>
          </a:xfrm>
        </p:spPr>
        <p:txBody>
          <a:bodyPr anchor="t" anchorCtr="0"/>
          <a:lstStyle>
            <a:lvl1pPr marL="0" indent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  <a:defRPr sz="1200" b="0" baseline="0">
                <a:solidFill>
                  <a:schemeClr val="bg1"/>
                </a:solidFill>
              </a:defRPr>
            </a:lvl1pPr>
            <a:lvl2pPr marL="0">
              <a:lnSpc>
                <a:spcPts val="1900"/>
              </a:lnSpc>
              <a:spcAft>
                <a:spcPts val="0"/>
              </a:spcAft>
              <a:defRPr sz="1100"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00/00/00</a:t>
            </a: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1F987A5A-3F8F-92A9-B830-5FA7A377BC5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142" y="5351170"/>
            <a:ext cx="5397149" cy="195825"/>
          </a:xfrm>
        </p:spPr>
        <p:txBody>
          <a:bodyPr anchor="t" anchorCtr="0"/>
          <a:lstStyle>
            <a:lvl1pPr marL="0" indent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  <a:defRPr sz="1100" b="0" baseline="0">
                <a:solidFill>
                  <a:schemeClr val="bg1"/>
                </a:solidFill>
              </a:defRPr>
            </a:lvl1pPr>
            <a:lvl2pPr marL="0">
              <a:lnSpc>
                <a:spcPts val="1550"/>
              </a:lnSpc>
              <a:spcAft>
                <a:spcPts val="0"/>
              </a:spcAft>
              <a:defRPr sz="1100" baseline="0">
                <a:solidFill>
                  <a:schemeClr val="tx1"/>
                </a:solidFill>
              </a:defRPr>
            </a:lvl2pPr>
          </a:lstStyle>
          <a:p>
            <a:pPr lvl="0"/>
            <a:r>
              <a:rPr lang="en-GB"/>
              <a:t>Operation  |  Taskforce  |  Unit</a:t>
            </a:r>
          </a:p>
        </p:txBody>
      </p:sp>
    </p:spTree>
    <p:extLst>
      <p:ext uri="{BB962C8B-B14F-4D97-AF65-F5344CB8AC3E}">
        <p14:creationId xmlns:p14="http://schemas.microsoft.com/office/powerpoint/2010/main" val="1080413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PS_Contents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1488B-730D-4CD3-B1CF-428A1D767B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195" y="1028700"/>
            <a:ext cx="1969477" cy="751858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Contents</a:t>
            </a: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A7F1EF-4690-F0A3-FE2A-40B5D214D215}"/>
              </a:ext>
            </a:extLst>
          </p:cNvPr>
          <p:cNvSpPr/>
          <p:nvPr userDrawn="1"/>
        </p:nvSpPr>
        <p:spPr>
          <a:xfrm>
            <a:off x="0" y="5961219"/>
            <a:ext cx="12191999" cy="8953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2482AB-7631-046F-DA12-82C8F481C2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7563" y="6217737"/>
            <a:ext cx="1415662" cy="3814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788C90F-B6CD-2132-6FF9-7719F022C1A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30861" y="6255850"/>
            <a:ext cx="2997590" cy="306392"/>
          </a:xfrm>
          <a:prstGeom prst="rect">
            <a:avLst/>
          </a:prstGeom>
        </p:spPr>
      </p:pic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2AC045DE-130A-3404-2D85-A16966DD158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97250" y="1028700"/>
            <a:ext cx="8326438" cy="4467225"/>
          </a:xfrm>
        </p:spPr>
        <p:txBody>
          <a:bodyPr numCol="2" spcCol="468000"/>
          <a:lstStyle>
            <a:lvl1pPr>
              <a:lnSpc>
                <a:spcPts val="1700"/>
              </a:lnSpc>
              <a:spcBef>
                <a:spcPts val="0"/>
              </a:spcBef>
              <a:spcAft>
                <a:spcPts val="600"/>
              </a:spcAft>
              <a:defRPr sz="1400" b="0" i="0" baseline="0">
                <a:solidFill>
                  <a:schemeClr val="tx1"/>
                </a:solidFill>
              </a:defRPr>
            </a:lvl1pPr>
            <a:lvl2pPr>
              <a:defRPr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GB"/>
              <a:t>00	Content listing</a:t>
            </a:r>
          </a:p>
        </p:txBody>
      </p:sp>
    </p:spTree>
    <p:extLst>
      <p:ext uri="{BB962C8B-B14F-4D97-AF65-F5344CB8AC3E}">
        <p14:creationId xmlns:p14="http://schemas.microsoft.com/office/powerpoint/2010/main" val="1928391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PS_Text Only (Blu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1488B-730D-4CD3-B1CF-428A1D767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A7F1EF-4690-F0A3-FE2A-40B5D214D215}"/>
              </a:ext>
            </a:extLst>
          </p:cNvPr>
          <p:cNvSpPr/>
          <p:nvPr userDrawn="1"/>
        </p:nvSpPr>
        <p:spPr>
          <a:xfrm>
            <a:off x="0" y="5961219"/>
            <a:ext cx="12191999" cy="89534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16A614-5FB3-49A9-D97E-11DAEBD670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7563" y="6217737"/>
            <a:ext cx="1415662" cy="3814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4A429CA-4D01-B1FE-CCAF-AE0A961004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730862" y="6255850"/>
            <a:ext cx="2997587" cy="306392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246D85B-A418-A825-D93F-781499DB1B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numCol="1" spcCol="468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87413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PS_Text Only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1488B-730D-4CD3-B1CF-428A1D767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A7F1EF-4690-F0A3-FE2A-40B5D214D215}"/>
              </a:ext>
            </a:extLst>
          </p:cNvPr>
          <p:cNvSpPr/>
          <p:nvPr userDrawn="1"/>
        </p:nvSpPr>
        <p:spPr>
          <a:xfrm>
            <a:off x="0" y="5961219"/>
            <a:ext cx="12191999" cy="8953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B1490BB-0540-673D-A7BC-F2D496E2B2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7563" y="6217737"/>
            <a:ext cx="1415662" cy="3814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64557E5-774D-C623-D498-CED348DA8D2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30861" y="6255850"/>
            <a:ext cx="2997590" cy="306392"/>
          </a:xfrm>
          <a:prstGeom prst="rect">
            <a:avLst/>
          </a:prstGeom>
        </p:spPr>
      </p:pic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09372CEE-570C-0722-E37A-4E9712842AA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8923" y="1610360"/>
            <a:ext cx="11254154" cy="3885565"/>
          </a:xfrm>
        </p:spPr>
        <p:txBody>
          <a:bodyPr numCol="1" spcCol="468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121862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PS_Text Only: 2 Columns (Blu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1488B-730D-4CD3-B1CF-428A1D767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A7F1EF-4690-F0A3-FE2A-40B5D214D215}"/>
              </a:ext>
            </a:extLst>
          </p:cNvPr>
          <p:cNvSpPr/>
          <p:nvPr userDrawn="1"/>
        </p:nvSpPr>
        <p:spPr>
          <a:xfrm>
            <a:off x="0" y="5961219"/>
            <a:ext cx="12191999" cy="89534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16A614-5FB3-49A9-D97E-11DAEBD670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7563" y="6217737"/>
            <a:ext cx="1415662" cy="3814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4A429CA-4D01-B1FE-CCAF-AE0A961004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730862" y="6255850"/>
            <a:ext cx="2997587" cy="306392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246D85B-A418-A825-D93F-781499DB1B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numCol="2" spcCol="468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35420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PS_Text Only: 2 Columns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1488B-730D-4CD3-B1CF-428A1D767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A7F1EF-4690-F0A3-FE2A-40B5D214D215}"/>
              </a:ext>
            </a:extLst>
          </p:cNvPr>
          <p:cNvSpPr/>
          <p:nvPr userDrawn="1"/>
        </p:nvSpPr>
        <p:spPr>
          <a:xfrm>
            <a:off x="0" y="5961219"/>
            <a:ext cx="12191999" cy="8953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B1490BB-0540-673D-A7BC-F2D496E2B2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7563" y="6217737"/>
            <a:ext cx="1415662" cy="3814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64557E5-774D-C623-D498-CED348DA8D2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30861" y="6255850"/>
            <a:ext cx="2997590" cy="306392"/>
          </a:xfrm>
          <a:prstGeom prst="rect">
            <a:avLst/>
          </a:prstGeom>
        </p:spPr>
      </p:pic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09372CEE-570C-0722-E37A-4E9712842AA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8923" y="1610360"/>
            <a:ext cx="11254154" cy="3885565"/>
          </a:xfrm>
        </p:spPr>
        <p:txBody>
          <a:bodyPr numCol="2" spcCol="468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862448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PS_Text + Image (Blue) 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3">
            <a:extLst>
              <a:ext uri="{FF2B5EF4-FFF2-40B4-BE49-F238E27FC236}">
                <a16:creationId xmlns:a16="http://schemas.microsoft.com/office/drawing/2014/main" id="{1B2AD854-D43F-8EB7-B0C5-58121FE63C5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324000" y="0"/>
            <a:ext cx="5868000" cy="5961220"/>
          </a:xfrm>
          <a:solidFill>
            <a:srgbClr val="A6A6A6"/>
          </a:solidFill>
        </p:spPr>
        <p:txBody>
          <a:bodyPr anchor="ctr" anchorCtr="1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Insert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01488B-730D-4CD3-B1CF-428A1D767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924" y="642111"/>
            <a:ext cx="5400000" cy="75488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A7F1EF-4690-F0A3-FE2A-40B5D214D215}"/>
              </a:ext>
            </a:extLst>
          </p:cNvPr>
          <p:cNvSpPr/>
          <p:nvPr userDrawn="1"/>
        </p:nvSpPr>
        <p:spPr>
          <a:xfrm>
            <a:off x="0" y="5962651"/>
            <a:ext cx="12191999" cy="89534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FED52A-0B7F-1D51-8528-C8AC172610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7563" y="6217737"/>
            <a:ext cx="1415662" cy="3814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AE3D6BC-26EA-F909-D530-46342AE575D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730862" y="6255850"/>
            <a:ext cx="2997587" cy="306392"/>
          </a:xfrm>
          <a:prstGeom prst="rect">
            <a:avLst/>
          </a:prstGeom>
        </p:spPr>
      </p:pic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30B41E50-CE96-9A0A-E6FC-F581F96D6ED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8923" y="1610360"/>
            <a:ext cx="5399077" cy="3885565"/>
          </a:xfrm>
        </p:spPr>
        <p:txBody>
          <a:bodyPr numCol="1" spcCol="468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493649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PS_Text + Image (White) 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3">
            <a:extLst>
              <a:ext uri="{FF2B5EF4-FFF2-40B4-BE49-F238E27FC236}">
                <a16:creationId xmlns:a16="http://schemas.microsoft.com/office/drawing/2014/main" id="{1B2AD854-D43F-8EB7-B0C5-58121FE63C5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324000" y="0"/>
            <a:ext cx="5868000" cy="5961220"/>
          </a:xfrm>
          <a:solidFill>
            <a:srgbClr val="A6A6A6"/>
          </a:solidFill>
        </p:spPr>
        <p:txBody>
          <a:bodyPr anchor="ctr" anchorCtr="1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Insert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01488B-730D-4CD3-B1CF-428A1D767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924" y="642111"/>
            <a:ext cx="5400000" cy="75488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A7F1EF-4690-F0A3-FE2A-40B5D214D215}"/>
              </a:ext>
            </a:extLst>
          </p:cNvPr>
          <p:cNvSpPr/>
          <p:nvPr userDrawn="1"/>
        </p:nvSpPr>
        <p:spPr>
          <a:xfrm>
            <a:off x="0" y="5962651"/>
            <a:ext cx="12191999" cy="8953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FED52A-0B7F-1D51-8528-C8AC172610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7563" y="6217737"/>
            <a:ext cx="1415662" cy="3814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E61480A-C506-456F-64B2-23F736992D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30861" y="6255850"/>
            <a:ext cx="2997590" cy="306392"/>
          </a:xfrm>
          <a:prstGeom prst="rect">
            <a:avLst/>
          </a:prstGeom>
        </p:spPr>
      </p:pic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3848BA3A-F9EA-BA6B-B96E-5B4D5AFD27C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8923" y="1610360"/>
            <a:ext cx="5399077" cy="3885565"/>
          </a:xfrm>
        </p:spPr>
        <p:txBody>
          <a:bodyPr numCol="1" spcCol="468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077062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PS_Text + Image (Blue) 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3">
            <a:extLst>
              <a:ext uri="{FF2B5EF4-FFF2-40B4-BE49-F238E27FC236}">
                <a16:creationId xmlns:a16="http://schemas.microsoft.com/office/drawing/2014/main" id="{1B2AD854-D43F-8EB7-B0C5-58121FE63C5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5868000" cy="5961220"/>
          </a:xfrm>
          <a:solidFill>
            <a:srgbClr val="A6A6A6"/>
          </a:solidFill>
        </p:spPr>
        <p:txBody>
          <a:bodyPr anchor="ctr" anchorCtr="1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Insert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01488B-730D-4CD3-B1CF-428A1D767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3999" y="642111"/>
            <a:ext cx="5400000" cy="75488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A7F1EF-4690-F0A3-FE2A-40B5D214D215}"/>
              </a:ext>
            </a:extLst>
          </p:cNvPr>
          <p:cNvSpPr/>
          <p:nvPr userDrawn="1"/>
        </p:nvSpPr>
        <p:spPr>
          <a:xfrm>
            <a:off x="0" y="5962651"/>
            <a:ext cx="12191999" cy="89534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FED52A-0B7F-1D51-8528-C8AC172610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7563" y="6217737"/>
            <a:ext cx="1415662" cy="3814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AE3D6BC-26EA-F909-D530-46342AE575D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730862" y="6255850"/>
            <a:ext cx="2997587" cy="306392"/>
          </a:xfrm>
          <a:prstGeom prst="rect">
            <a:avLst/>
          </a:prstGeom>
        </p:spPr>
      </p:pic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227B142A-C0E7-D8C8-7138-FD050D11647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23999" y="1610360"/>
            <a:ext cx="5400000" cy="3886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65353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PS_Text + Image (White) 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AA7F1EF-4690-F0A3-FE2A-40B5D214D215}"/>
              </a:ext>
            </a:extLst>
          </p:cNvPr>
          <p:cNvSpPr/>
          <p:nvPr userDrawn="1"/>
        </p:nvSpPr>
        <p:spPr>
          <a:xfrm>
            <a:off x="0" y="5962651"/>
            <a:ext cx="12191999" cy="8953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FED52A-0B7F-1D51-8528-C8AC172610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7563" y="6217737"/>
            <a:ext cx="1415662" cy="3814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E61480A-C506-456F-64B2-23F736992D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30861" y="6255850"/>
            <a:ext cx="2997590" cy="30639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2B957DC-9DF7-EB26-BB64-8E368AAF4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3999" y="642111"/>
            <a:ext cx="5400000" cy="75488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23">
            <a:extLst>
              <a:ext uri="{FF2B5EF4-FFF2-40B4-BE49-F238E27FC236}">
                <a16:creationId xmlns:a16="http://schemas.microsoft.com/office/drawing/2014/main" id="{DA706345-5A21-0E0C-FFC1-7D994CF49F2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5868000" cy="5961220"/>
          </a:xfrm>
          <a:solidFill>
            <a:srgbClr val="A6A6A6"/>
          </a:solidFill>
        </p:spPr>
        <p:txBody>
          <a:bodyPr anchor="ctr" anchorCtr="1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Insert picture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D507E979-F940-BFD0-D175-BD08A50E47B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23999" y="1610360"/>
            <a:ext cx="5400000" cy="3886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591768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PS_Text + Small Image (Blu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3">
            <a:extLst>
              <a:ext uri="{FF2B5EF4-FFF2-40B4-BE49-F238E27FC236}">
                <a16:creationId xmlns:a16="http://schemas.microsoft.com/office/drawing/2014/main" id="{1B2AD854-D43F-8EB7-B0C5-58121FE63C5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2927869" cy="5961220"/>
          </a:xfrm>
          <a:solidFill>
            <a:srgbClr val="A6A6A6"/>
          </a:solidFill>
        </p:spPr>
        <p:txBody>
          <a:bodyPr anchor="ctr" anchorCtr="1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Insert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01488B-730D-4CD3-B1CF-428A1D767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7956" y="642111"/>
            <a:ext cx="8325121" cy="75488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A7F1EF-4690-F0A3-FE2A-40B5D214D215}"/>
              </a:ext>
            </a:extLst>
          </p:cNvPr>
          <p:cNvSpPr/>
          <p:nvPr userDrawn="1"/>
        </p:nvSpPr>
        <p:spPr>
          <a:xfrm>
            <a:off x="0" y="5961219"/>
            <a:ext cx="12191999" cy="89534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2482AB-7631-046F-DA12-82C8F481C2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7563" y="6217737"/>
            <a:ext cx="1415662" cy="3814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5EA111C-D94B-E4B5-D6D1-60D30C3B3CB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730862" y="6255850"/>
            <a:ext cx="2997587" cy="306392"/>
          </a:xfrm>
          <a:prstGeom prst="rect">
            <a:avLst/>
          </a:prstGeom>
        </p:spPr>
      </p:pic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82AD78B6-B968-CE7B-47C2-270AC31A842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97956" y="1610360"/>
            <a:ext cx="8326043" cy="3886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04164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PS_Title Slide (Blue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63F89-8A9E-C728-E849-0CC8107C51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8146" y="1359805"/>
            <a:ext cx="5397149" cy="1339671"/>
          </a:xfrm>
        </p:spPr>
        <p:txBody>
          <a:bodyPr bIns="468000" anchor="t" anchorCtr="0"/>
          <a:lstStyle>
            <a:lvl1pPr algn="l">
              <a:lnSpc>
                <a:spcPts val="3900"/>
              </a:lnSpc>
              <a:defRPr sz="3700" b="1" i="0" cap="all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/>
              <a:t>Presentation title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398956B-48EC-DF2B-0636-A5A27DC15850}"/>
              </a:ext>
            </a:extLst>
          </p:cNvPr>
          <p:cNvSpPr/>
          <p:nvPr userDrawn="1"/>
        </p:nvSpPr>
        <p:spPr>
          <a:xfrm>
            <a:off x="0" y="5961219"/>
            <a:ext cx="12191999" cy="8953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B274FE-9800-C338-4C6A-755F41BAA7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7563" y="6217737"/>
            <a:ext cx="1415662" cy="3814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E6082DD-9489-0FDD-702E-3B70894DE3D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30861" y="6255850"/>
            <a:ext cx="2997590" cy="306392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282196C0-75F4-6B66-BCCF-123ADDDB734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68146" y="3121472"/>
            <a:ext cx="5397149" cy="1697630"/>
          </a:xfrm>
        </p:spPr>
        <p:txBody>
          <a:bodyPr/>
          <a:lstStyle>
            <a:lvl1pPr marL="0" indent="0" algn="l">
              <a:lnSpc>
                <a:spcPts val="2400"/>
              </a:lnSpc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Subtitle class </a:t>
            </a:r>
            <a:r>
              <a:rPr lang="en-GB" err="1"/>
              <a:t>aptent</a:t>
            </a:r>
            <a:r>
              <a:rPr lang="en-GB"/>
              <a:t> </a:t>
            </a:r>
            <a:r>
              <a:rPr lang="en-GB" err="1"/>
              <a:t>taciti</a:t>
            </a:r>
            <a:r>
              <a:rPr lang="en-GB"/>
              <a:t> </a:t>
            </a:r>
            <a:r>
              <a:rPr lang="en-GB" err="1"/>
              <a:t>sociosqu</a:t>
            </a:r>
            <a:r>
              <a:rPr lang="en-GB"/>
              <a:t> ad </a:t>
            </a:r>
            <a:r>
              <a:rPr lang="en-GB" err="1"/>
              <a:t>litora</a:t>
            </a:r>
            <a:r>
              <a:rPr lang="en-GB"/>
              <a:t> </a:t>
            </a:r>
            <a:r>
              <a:rPr lang="en-GB" err="1"/>
              <a:t>torquent</a:t>
            </a:r>
            <a:r>
              <a:rPr lang="en-GB"/>
              <a:t> per </a:t>
            </a:r>
            <a:r>
              <a:rPr lang="en-GB" err="1"/>
              <a:t>conubia</a:t>
            </a:r>
            <a:r>
              <a:rPr lang="en-GB"/>
              <a:t> nostra, per </a:t>
            </a:r>
            <a:r>
              <a:rPr lang="en-GB" err="1"/>
              <a:t>inceptos</a:t>
            </a:r>
            <a:r>
              <a:rPr lang="en-GB"/>
              <a:t> </a:t>
            </a:r>
            <a:r>
              <a:rPr lang="en-GB" err="1"/>
              <a:t>himenaeos</a:t>
            </a:r>
            <a:r>
              <a:rPr lang="en-GB"/>
              <a:t>.</a:t>
            </a:r>
            <a:endParaRPr lang="en-US"/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13B38676-775B-D5F8-8B20-50D9DC9C2F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8141" y="674909"/>
            <a:ext cx="5397149" cy="194415"/>
          </a:xfrm>
        </p:spPr>
        <p:txBody>
          <a:bodyPr anchor="t" anchorCtr="0"/>
          <a:lstStyle>
            <a:lvl1pPr marL="0" indent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  <a:defRPr sz="1200" b="0" baseline="0">
                <a:solidFill>
                  <a:schemeClr val="bg1"/>
                </a:solidFill>
              </a:defRPr>
            </a:lvl1pPr>
            <a:lvl2pPr marL="0">
              <a:lnSpc>
                <a:spcPts val="1900"/>
              </a:lnSpc>
              <a:spcAft>
                <a:spcPts val="0"/>
              </a:spcAft>
              <a:defRPr sz="1100"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00/00/00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AA70BD2A-AA7F-8B5F-4353-D7C2CD46DF0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8142" y="5082059"/>
            <a:ext cx="5397149" cy="243356"/>
          </a:xfrm>
        </p:spPr>
        <p:txBody>
          <a:bodyPr anchor="t" anchorCtr="0"/>
          <a:lstStyle>
            <a:lvl1pPr marL="0" indent="0">
              <a:spcBef>
                <a:spcPts val="0"/>
              </a:spcBef>
              <a:spcAft>
                <a:spcPts val="0"/>
              </a:spcAft>
              <a:defRPr b="0" baseline="0">
                <a:solidFill>
                  <a:schemeClr val="bg1"/>
                </a:solidFill>
              </a:defRPr>
            </a:lvl1pPr>
            <a:lvl2pPr marL="0">
              <a:lnSpc>
                <a:spcPts val="1900"/>
              </a:lnSpc>
              <a:spcAft>
                <a:spcPts val="0"/>
              </a:spcAft>
              <a:defRPr sz="1100"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Author name/department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80F57C87-7E64-6AFC-B2FC-A108FF4CF70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142" y="5351170"/>
            <a:ext cx="5397149" cy="195825"/>
          </a:xfrm>
        </p:spPr>
        <p:txBody>
          <a:bodyPr anchor="t" anchorCtr="0"/>
          <a:lstStyle>
            <a:lvl1pPr marL="0" indent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  <a:defRPr sz="1100" b="0" baseline="0">
                <a:solidFill>
                  <a:schemeClr val="bg1"/>
                </a:solidFill>
              </a:defRPr>
            </a:lvl1pPr>
            <a:lvl2pPr marL="0">
              <a:lnSpc>
                <a:spcPts val="1550"/>
              </a:lnSpc>
              <a:spcAft>
                <a:spcPts val="0"/>
              </a:spcAft>
              <a:defRPr sz="1100" baseline="0">
                <a:solidFill>
                  <a:schemeClr val="tx1"/>
                </a:solidFill>
              </a:defRPr>
            </a:lvl2pPr>
          </a:lstStyle>
          <a:p>
            <a:pPr lvl="0"/>
            <a:r>
              <a:rPr lang="en-GB"/>
              <a:t>Operation  |  Taskforce  |  Unit</a:t>
            </a:r>
          </a:p>
        </p:txBody>
      </p:sp>
    </p:spTree>
    <p:extLst>
      <p:ext uri="{BB962C8B-B14F-4D97-AF65-F5344CB8AC3E}">
        <p14:creationId xmlns:p14="http://schemas.microsoft.com/office/powerpoint/2010/main" val="20016412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PS_Text + Small Image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3">
            <a:extLst>
              <a:ext uri="{FF2B5EF4-FFF2-40B4-BE49-F238E27FC236}">
                <a16:creationId xmlns:a16="http://schemas.microsoft.com/office/drawing/2014/main" id="{1B2AD854-D43F-8EB7-B0C5-58121FE63C5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2927869" cy="5961220"/>
          </a:xfrm>
          <a:solidFill>
            <a:srgbClr val="A6A6A6"/>
          </a:solidFill>
        </p:spPr>
        <p:txBody>
          <a:bodyPr anchor="ctr" anchorCtr="1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Insert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01488B-730D-4CD3-B1CF-428A1D767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7956" y="642111"/>
            <a:ext cx="8325121" cy="75488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A7F1EF-4690-F0A3-FE2A-40B5D214D215}"/>
              </a:ext>
            </a:extLst>
          </p:cNvPr>
          <p:cNvSpPr/>
          <p:nvPr userDrawn="1"/>
        </p:nvSpPr>
        <p:spPr>
          <a:xfrm>
            <a:off x="0" y="5961219"/>
            <a:ext cx="12191999" cy="8953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2482AB-7631-046F-DA12-82C8F481C2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7563" y="6217737"/>
            <a:ext cx="1415662" cy="3814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0E88824-E4A7-8BB9-960D-0BF1757F8D1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30861" y="6255850"/>
            <a:ext cx="2997590" cy="306392"/>
          </a:xfrm>
          <a:prstGeom prst="rect">
            <a:avLst/>
          </a:prstGeom>
        </p:spPr>
      </p:pic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25501ECC-8C96-FA52-9C47-77D73B0D32A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97956" y="1610360"/>
            <a:ext cx="8326043" cy="3886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0459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PS_Text: 2 Columns + Small Image (Blu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3">
            <a:extLst>
              <a:ext uri="{FF2B5EF4-FFF2-40B4-BE49-F238E27FC236}">
                <a16:creationId xmlns:a16="http://schemas.microsoft.com/office/drawing/2014/main" id="{1B2AD854-D43F-8EB7-B0C5-58121FE63C5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264130" y="0"/>
            <a:ext cx="2927869" cy="5961220"/>
          </a:xfrm>
          <a:solidFill>
            <a:srgbClr val="A6A6A6"/>
          </a:solidFill>
        </p:spPr>
        <p:txBody>
          <a:bodyPr anchor="ctr" anchorCtr="1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Insert picture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A7F1EF-4690-F0A3-FE2A-40B5D214D215}"/>
              </a:ext>
            </a:extLst>
          </p:cNvPr>
          <p:cNvSpPr/>
          <p:nvPr userDrawn="1"/>
        </p:nvSpPr>
        <p:spPr>
          <a:xfrm>
            <a:off x="0" y="5961219"/>
            <a:ext cx="12191999" cy="89534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9170216-79F5-C065-AC11-D58971A0B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923" y="642111"/>
            <a:ext cx="8325121" cy="75488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F23CEE-9F76-776F-A6FC-84B4E7CD92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7563" y="6217737"/>
            <a:ext cx="1415662" cy="3814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9774EB2-261E-A013-C0F0-C480ED17DB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730862" y="6255850"/>
            <a:ext cx="2997587" cy="306392"/>
          </a:xfrm>
          <a:prstGeom prst="rect">
            <a:avLst/>
          </a:prstGeom>
        </p:spPr>
      </p:pic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247C89BC-24A3-017E-5C4F-1E96799CEDB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8923" y="1610360"/>
            <a:ext cx="8325121" cy="3885565"/>
          </a:xfrm>
        </p:spPr>
        <p:txBody>
          <a:bodyPr numCol="2" spcCol="468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789869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PS_Text: 2 Columns + Small Image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3">
            <a:extLst>
              <a:ext uri="{FF2B5EF4-FFF2-40B4-BE49-F238E27FC236}">
                <a16:creationId xmlns:a16="http://schemas.microsoft.com/office/drawing/2014/main" id="{1B2AD854-D43F-8EB7-B0C5-58121FE63C5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264130" y="0"/>
            <a:ext cx="2927869" cy="5961220"/>
          </a:xfrm>
          <a:solidFill>
            <a:srgbClr val="A6A6A6"/>
          </a:solidFill>
        </p:spPr>
        <p:txBody>
          <a:bodyPr anchor="ctr" anchorCtr="1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Insert picture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A7F1EF-4690-F0A3-FE2A-40B5D214D215}"/>
              </a:ext>
            </a:extLst>
          </p:cNvPr>
          <p:cNvSpPr/>
          <p:nvPr userDrawn="1"/>
        </p:nvSpPr>
        <p:spPr>
          <a:xfrm>
            <a:off x="0" y="5961219"/>
            <a:ext cx="12191999" cy="8953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9170216-79F5-C065-AC11-D58971A0B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923" y="642111"/>
            <a:ext cx="8325121" cy="75488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F23CEE-9F76-776F-A6FC-84B4E7CD92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7563" y="6217737"/>
            <a:ext cx="1415662" cy="38144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83BB36E-A34C-17B9-9D7F-4ABF49C5F84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30861" y="6255850"/>
            <a:ext cx="2997590" cy="306392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815A6BA-000F-E8D1-B0C2-8212626CE5F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8923" y="1610360"/>
            <a:ext cx="8325121" cy="3885565"/>
          </a:xfrm>
        </p:spPr>
        <p:txBody>
          <a:bodyPr numCol="2" spcCol="468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61841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PS_Text + Small Image + Chart (Blu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3">
            <a:extLst>
              <a:ext uri="{FF2B5EF4-FFF2-40B4-BE49-F238E27FC236}">
                <a16:creationId xmlns:a16="http://schemas.microsoft.com/office/drawing/2014/main" id="{1B2AD854-D43F-8EB7-B0C5-58121FE63C5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2927869" cy="5961220"/>
          </a:xfrm>
          <a:solidFill>
            <a:srgbClr val="A6A6A6"/>
          </a:solidFill>
        </p:spPr>
        <p:txBody>
          <a:bodyPr anchor="ctr" anchorCtr="1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Insert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01488B-730D-4CD3-B1CF-428A1D767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7956" y="642111"/>
            <a:ext cx="8325121" cy="75488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A7F1EF-4690-F0A3-FE2A-40B5D214D215}"/>
              </a:ext>
            </a:extLst>
          </p:cNvPr>
          <p:cNvSpPr/>
          <p:nvPr userDrawn="1"/>
        </p:nvSpPr>
        <p:spPr>
          <a:xfrm>
            <a:off x="0" y="5961219"/>
            <a:ext cx="12191999" cy="89534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2482AB-7631-046F-DA12-82C8F481C2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7563" y="6217737"/>
            <a:ext cx="1415662" cy="3814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5EA111C-D94B-E4B5-D6D1-60D30C3B3CB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730862" y="6255850"/>
            <a:ext cx="2997587" cy="306392"/>
          </a:xfrm>
          <a:prstGeom prst="rect">
            <a:avLst/>
          </a:prstGeom>
        </p:spPr>
      </p:pic>
      <p:sp>
        <p:nvSpPr>
          <p:cNvPr id="11" name="Chart Placeholder 10">
            <a:extLst>
              <a:ext uri="{FF2B5EF4-FFF2-40B4-BE49-F238E27FC236}">
                <a16:creationId xmlns:a16="http://schemas.microsoft.com/office/drawing/2014/main" id="{9006FFA5-4163-5FE7-019C-9F2A067F5546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6324693" y="1657350"/>
            <a:ext cx="5398384" cy="3838575"/>
          </a:xfrm>
        </p:spPr>
        <p:txBody>
          <a:bodyPr anchor="ctr" anchorCtr="0"/>
          <a:lstStyle>
            <a:lvl1pPr algn="ctr"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Insert chart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39F01662-E3BD-8596-C79F-552691C6A9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97957" y="1610360"/>
            <a:ext cx="2469352" cy="3886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40593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PS_Text + Small Image + Chart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3">
            <a:extLst>
              <a:ext uri="{FF2B5EF4-FFF2-40B4-BE49-F238E27FC236}">
                <a16:creationId xmlns:a16="http://schemas.microsoft.com/office/drawing/2014/main" id="{1B2AD854-D43F-8EB7-B0C5-58121FE63C5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2927869" cy="5961220"/>
          </a:xfrm>
          <a:solidFill>
            <a:srgbClr val="A6A6A6"/>
          </a:solidFill>
        </p:spPr>
        <p:txBody>
          <a:bodyPr anchor="ctr" anchorCtr="1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Insert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01488B-730D-4CD3-B1CF-428A1D767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7956" y="642111"/>
            <a:ext cx="8325121" cy="75488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A7F1EF-4690-F0A3-FE2A-40B5D214D215}"/>
              </a:ext>
            </a:extLst>
          </p:cNvPr>
          <p:cNvSpPr/>
          <p:nvPr userDrawn="1"/>
        </p:nvSpPr>
        <p:spPr>
          <a:xfrm>
            <a:off x="0" y="5961219"/>
            <a:ext cx="12191999" cy="8953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2482AB-7631-046F-DA12-82C8F481C2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7563" y="6217737"/>
            <a:ext cx="1415662" cy="381443"/>
          </a:xfrm>
          <a:prstGeom prst="rect">
            <a:avLst/>
          </a:prstGeom>
        </p:spPr>
      </p:pic>
      <p:sp>
        <p:nvSpPr>
          <p:cNvPr id="11" name="Chart Placeholder 10">
            <a:extLst>
              <a:ext uri="{FF2B5EF4-FFF2-40B4-BE49-F238E27FC236}">
                <a16:creationId xmlns:a16="http://schemas.microsoft.com/office/drawing/2014/main" id="{9006FFA5-4163-5FE7-019C-9F2A067F5546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6324693" y="1657350"/>
            <a:ext cx="5398384" cy="3838575"/>
          </a:xfrm>
        </p:spPr>
        <p:txBody>
          <a:bodyPr anchor="ctr" anchorCtr="0"/>
          <a:lstStyle>
            <a:lvl1pPr algn="ctr"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Insert chart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79F3A4-3DF1-13D9-861F-547EE65449D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30861" y="6255850"/>
            <a:ext cx="2997590" cy="306392"/>
          </a:xfrm>
          <a:prstGeom prst="rect">
            <a:avLst/>
          </a:prstGeom>
        </p:spPr>
      </p:pic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739F9EC-6BEC-B3FF-E072-48BF48B348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97957" y="1610360"/>
            <a:ext cx="2469352" cy="3886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80442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PS_Text + Chart (Blu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AA7F1EF-4690-F0A3-FE2A-40B5D214D215}"/>
              </a:ext>
            </a:extLst>
          </p:cNvPr>
          <p:cNvSpPr/>
          <p:nvPr userDrawn="1"/>
        </p:nvSpPr>
        <p:spPr>
          <a:xfrm>
            <a:off x="0" y="5961219"/>
            <a:ext cx="12191999" cy="89534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2482AB-7631-046F-DA12-82C8F481C2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7563" y="6217737"/>
            <a:ext cx="1415662" cy="3814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5EA111C-D94B-E4B5-D6D1-60D30C3B3CB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730862" y="6255850"/>
            <a:ext cx="2997587" cy="306392"/>
          </a:xfrm>
          <a:prstGeom prst="rect">
            <a:avLst/>
          </a:prstGeom>
        </p:spPr>
      </p:pic>
      <p:sp>
        <p:nvSpPr>
          <p:cNvPr id="11" name="Chart Placeholder 10">
            <a:extLst>
              <a:ext uri="{FF2B5EF4-FFF2-40B4-BE49-F238E27FC236}">
                <a16:creationId xmlns:a16="http://schemas.microsoft.com/office/drawing/2014/main" id="{9006FFA5-4163-5FE7-019C-9F2A067F5546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3425778" y="1657350"/>
            <a:ext cx="8297300" cy="3838575"/>
          </a:xfrm>
        </p:spPr>
        <p:txBody>
          <a:bodyPr anchor="ctr" anchorCtr="0"/>
          <a:lstStyle>
            <a:lvl1pPr algn="ctr"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Insert chart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C61794E-9481-8C26-2754-A1141D7B2CF8}"/>
              </a:ext>
            </a:extLst>
          </p:cNvPr>
          <p:cNvSpPr txBox="1">
            <a:spLocks/>
          </p:cNvSpPr>
          <p:nvPr userDrawn="1"/>
        </p:nvSpPr>
        <p:spPr>
          <a:xfrm>
            <a:off x="468924" y="642111"/>
            <a:ext cx="11254154" cy="754889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3000"/>
              </a:lnSpc>
              <a:spcBef>
                <a:spcPct val="0"/>
              </a:spcBef>
              <a:spcAft>
                <a:spcPts val="600"/>
              </a:spcAft>
              <a:buNone/>
              <a:defRPr sz="2700" b="1" i="0" kern="1200" baseline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F58C41EB-6C09-DC6B-B49D-1CD6D5FEE16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8924" y="1610360"/>
            <a:ext cx="2469352" cy="3885565"/>
          </a:xfrm>
        </p:spPr>
        <p:txBody>
          <a:bodyPr numCol="1" spcCol="468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055818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PS_Text + Chart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AA7F1EF-4690-F0A3-FE2A-40B5D214D215}"/>
              </a:ext>
            </a:extLst>
          </p:cNvPr>
          <p:cNvSpPr/>
          <p:nvPr userDrawn="1"/>
        </p:nvSpPr>
        <p:spPr>
          <a:xfrm>
            <a:off x="0" y="5961219"/>
            <a:ext cx="12191999" cy="8953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2482AB-7631-046F-DA12-82C8F481C2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7563" y="6217737"/>
            <a:ext cx="1415662" cy="381443"/>
          </a:xfrm>
          <a:prstGeom prst="rect">
            <a:avLst/>
          </a:prstGeom>
        </p:spPr>
      </p:pic>
      <p:sp>
        <p:nvSpPr>
          <p:cNvPr id="11" name="Chart Placeholder 10">
            <a:extLst>
              <a:ext uri="{FF2B5EF4-FFF2-40B4-BE49-F238E27FC236}">
                <a16:creationId xmlns:a16="http://schemas.microsoft.com/office/drawing/2014/main" id="{9006FFA5-4163-5FE7-019C-9F2A067F5546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3425778" y="1657350"/>
            <a:ext cx="8297300" cy="3838575"/>
          </a:xfrm>
        </p:spPr>
        <p:txBody>
          <a:bodyPr anchor="ctr" anchorCtr="0"/>
          <a:lstStyle>
            <a:lvl1pPr algn="ctr"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Insert chart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C61794E-9481-8C26-2754-A1141D7B2CF8}"/>
              </a:ext>
            </a:extLst>
          </p:cNvPr>
          <p:cNvSpPr txBox="1">
            <a:spLocks/>
          </p:cNvSpPr>
          <p:nvPr userDrawn="1"/>
        </p:nvSpPr>
        <p:spPr>
          <a:xfrm>
            <a:off x="468924" y="642111"/>
            <a:ext cx="11254154" cy="754889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3000"/>
              </a:lnSpc>
              <a:spcBef>
                <a:spcPct val="0"/>
              </a:spcBef>
              <a:spcAft>
                <a:spcPts val="600"/>
              </a:spcAft>
              <a:buNone/>
              <a:defRPr sz="2700" b="1" i="0" kern="1200" baseline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F58C41EB-6C09-DC6B-B49D-1CD6D5FEE16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8924" y="1610360"/>
            <a:ext cx="2469352" cy="3885565"/>
          </a:xfrm>
        </p:spPr>
        <p:txBody>
          <a:bodyPr numCol="1" spcCol="468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2F540A0-C382-A7A5-7801-7EDD15AC66E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30861" y="6255850"/>
            <a:ext cx="2997590" cy="30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5740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PS_Text + Chart + Image (Blu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AA7F1EF-4690-F0A3-FE2A-40B5D214D215}"/>
              </a:ext>
            </a:extLst>
          </p:cNvPr>
          <p:cNvSpPr/>
          <p:nvPr userDrawn="1"/>
        </p:nvSpPr>
        <p:spPr>
          <a:xfrm>
            <a:off x="0" y="5961219"/>
            <a:ext cx="12191999" cy="89534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2482AB-7631-046F-DA12-82C8F481C2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7563" y="6217737"/>
            <a:ext cx="1415662" cy="3814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5EA111C-D94B-E4B5-D6D1-60D30C3B3CB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730862" y="6255850"/>
            <a:ext cx="2997587" cy="306392"/>
          </a:xfrm>
          <a:prstGeom prst="rect">
            <a:avLst/>
          </a:prstGeom>
        </p:spPr>
      </p:pic>
      <p:sp>
        <p:nvSpPr>
          <p:cNvPr id="11" name="Chart Placeholder 10">
            <a:extLst>
              <a:ext uri="{FF2B5EF4-FFF2-40B4-BE49-F238E27FC236}">
                <a16:creationId xmlns:a16="http://schemas.microsoft.com/office/drawing/2014/main" id="{9006FFA5-4163-5FE7-019C-9F2A067F5546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3425778" y="1657350"/>
            <a:ext cx="3914188" cy="3838575"/>
          </a:xfrm>
        </p:spPr>
        <p:txBody>
          <a:bodyPr anchor="ctr" anchorCtr="0"/>
          <a:lstStyle>
            <a:lvl1pPr algn="ctr"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Insert chart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C61794E-9481-8C26-2754-A1141D7B2CF8}"/>
              </a:ext>
            </a:extLst>
          </p:cNvPr>
          <p:cNvSpPr txBox="1">
            <a:spLocks/>
          </p:cNvSpPr>
          <p:nvPr userDrawn="1"/>
        </p:nvSpPr>
        <p:spPr>
          <a:xfrm>
            <a:off x="468924" y="642111"/>
            <a:ext cx="11254154" cy="754889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3000"/>
              </a:lnSpc>
              <a:spcBef>
                <a:spcPct val="0"/>
              </a:spcBef>
              <a:spcAft>
                <a:spcPts val="600"/>
              </a:spcAft>
              <a:buNone/>
              <a:defRPr sz="2700" b="1" i="0" kern="1200" baseline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F58C41EB-6C09-DC6B-B49D-1CD6D5FEE16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8924" y="1610360"/>
            <a:ext cx="2469352" cy="3885565"/>
          </a:xfrm>
        </p:spPr>
        <p:txBody>
          <a:bodyPr numCol="1" spcCol="468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Picture Placeholder 23">
            <a:extLst>
              <a:ext uri="{FF2B5EF4-FFF2-40B4-BE49-F238E27FC236}">
                <a16:creationId xmlns:a16="http://schemas.microsoft.com/office/drawing/2014/main" id="{B4DF5F39-D070-A046-0012-0DEB1E613F2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808889" y="1657350"/>
            <a:ext cx="3921791" cy="3838575"/>
          </a:xfrm>
          <a:solidFill>
            <a:srgbClr val="A6A6A6"/>
          </a:solidFill>
        </p:spPr>
        <p:txBody>
          <a:bodyPr anchor="ctr" anchorCtr="1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Insert picture</a:t>
            </a:r>
          </a:p>
        </p:txBody>
      </p:sp>
    </p:spTree>
    <p:extLst>
      <p:ext uri="{BB962C8B-B14F-4D97-AF65-F5344CB8AC3E}">
        <p14:creationId xmlns:p14="http://schemas.microsoft.com/office/powerpoint/2010/main" val="23885832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PS_Text + Chart + Image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AA7F1EF-4690-F0A3-FE2A-40B5D214D215}"/>
              </a:ext>
            </a:extLst>
          </p:cNvPr>
          <p:cNvSpPr/>
          <p:nvPr userDrawn="1"/>
        </p:nvSpPr>
        <p:spPr>
          <a:xfrm>
            <a:off x="0" y="5961219"/>
            <a:ext cx="12191999" cy="8953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2482AB-7631-046F-DA12-82C8F481C2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7563" y="6217737"/>
            <a:ext cx="1415662" cy="381443"/>
          </a:xfrm>
          <a:prstGeom prst="rect">
            <a:avLst/>
          </a:prstGeom>
        </p:spPr>
      </p:pic>
      <p:sp>
        <p:nvSpPr>
          <p:cNvPr id="11" name="Chart Placeholder 10">
            <a:extLst>
              <a:ext uri="{FF2B5EF4-FFF2-40B4-BE49-F238E27FC236}">
                <a16:creationId xmlns:a16="http://schemas.microsoft.com/office/drawing/2014/main" id="{9006FFA5-4163-5FE7-019C-9F2A067F5546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3425778" y="1657350"/>
            <a:ext cx="3914188" cy="3838575"/>
          </a:xfrm>
        </p:spPr>
        <p:txBody>
          <a:bodyPr anchor="ctr" anchorCtr="0"/>
          <a:lstStyle>
            <a:lvl1pPr algn="ctr"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Insert chart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C61794E-9481-8C26-2754-A1141D7B2CF8}"/>
              </a:ext>
            </a:extLst>
          </p:cNvPr>
          <p:cNvSpPr txBox="1">
            <a:spLocks/>
          </p:cNvSpPr>
          <p:nvPr userDrawn="1"/>
        </p:nvSpPr>
        <p:spPr>
          <a:xfrm>
            <a:off x="468924" y="642111"/>
            <a:ext cx="11254154" cy="754889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3000"/>
              </a:lnSpc>
              <a:spcBef>
                <a:spcPct val="0"/>
              </a:spcBef>
              <a:spcAft>
                <a:spcPts val="600"/>
              </a:spcAft>
              <a:buNone/>
              <a:defRPr sz="2700" b="1" i="0" kern="1200" baseline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F58C41EB-6C09-DC6B-B49D-1CD6D5FEE16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8924" y="1610360"/>
            <a:ext cx="2469352" cy="3885565"/>
          </a:xfrm>
        </p:spPr>
        <p:txBody>
          <a:bodyPr numCol="1" spcCol="468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Picture Placeholder 23">
            <a:extLst>
              <a:ext uri="{FF2B5EF4-FFF2-40B4-BE49-F238E27FC236}">
                <a16:creationId xmlns:a16="http://schemas.microsoft.com/office/drawing/2014/main" id="{B4DF5F39-D070-A046-0012-0DEB1E613F2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808889" y="1657350"/>
            <a:ext cx="3921791" cy="3838575"/>
          </a:xfrm>
          <a:solidFill>
            <a:srgbClr val="A6A6A6"/>
          </a:solidFill>
        </p:spPr>
        <p:txBody>
          <a:bodyPr anchor="ctr" anchorCtr="1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Insert picture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3A30CA-1AC2-884E-F05A-48A27197E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30861" y="6255850"/>
            <a:ext cx="2997590" cy="30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694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PS_Image Only (Blu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AA7F1EF-4690-F0A3-FE2A-40B5D214D215}"/>
              </a:ext>
            </a:extLst>
          </p:cNvPr>
          <p:cNvSpPr/>
          <p:nvPr userDrawn="1"/>
        </p:nvSpPr>
        <p:spPr>
          <a:xfrm>
            <a:off x="0" y="5961219"/>
            <a:ext cx="12191999" cy="89534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9C5D89-FAB1-53FB-0D94-885F17EAEF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7563" y="6217737"/>
            <a:ext cx="1415662" cy="38144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002220F-66FA-86DC-6195-4E8D7DFBA71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8730862" y="6255850"/>
            <a:ext cx="2997587" cy="30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46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PS_Title Slide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63F89-8A9E-C728-E849-0CC8107C51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8146" y="1359805"/>
            <a:ext cx="5397149" cy="1339671"/>
          </a:xfrm>
        </p:spPr>
        <p:txBody>
          <a:bodyPr bIns="468000" anchor="t" anchorCtr="0"/>
          <a:lstStyle>
            <a:lvl1pPr algn="l">
              <a:lnSpc>
                <a:spcPts val="3900"/>
              </a:lnSpc>
              <a:defRPr sz="3700" b="1" i="0" cap="all" baseline="0">
                <a:solidFill>
                  <a:schemeClr val="tx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/>
              <a:t>Presentation title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DF625E-BAE2-041C-DC94-FFB135E8520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68146" y="3121472"/>
            <a:ext cx="5397149" cy="1697630"/>
          </a:xfrm>
        </p:spPr>
        <p:txBody>
          <a:bodyPr/>
          <a:lstStyle>
            <a:lvl1pPr marL="0" indent="0" algn="l">
              <a:lnSpc>
                <a:spcPts val="2400"/>
              </a:lnSpc>
              <a:buNone/>
              <a:defRPr sz="20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Subtitle class </a:t>
            </a:r>
            <a:r>
              <a:rPr lang="en-GB" err="1"/>
              <a:t>aptent</a:t>
            </a:r>
            <a:r>
              <a:rPr lang="en-GB"/>
              <a:t> </a:t>
            </a:r>
            <a:r>
              <a:rPr lang="en-GB" err="1"/>
              <a:t>taciti</a:t>
            </a:r>
            <a:r>
              <a:rPr lang="en-GB"/>
              <a:t> </a:t>
            </a:r>
            <a:r>
              <a:rPr lang="en-GB" err="1"/>
              <a:t>sociosqu</a:t>
            </a:r>
            <a:r>
              <a:rPr lang="en-GB"/>
              <a:t> ad </a:t>
            </a:r>
            <a:r>
              <a:rPr lang="en-GB" err="1"/>
              <a:t>litora</a:t>
            </a:r>
            <a:r>
              <a:rPr lang="en-GB"/>
              <a:t> </a:t>
            </a:r>
            <a:r>
              <a:rPr lang="en-GB" err="1"/>
              <a:t>torquent</a:t>
            </a:r>
            <a:r>
              <a:rPr lang="en-GB"/>
              <a:t> per </a:t>
            </a:r>
            <a:r>
              <a:rPr lang="en-GB" err="1"/>
              <a:t>conubia</a:t>
            </a:r>
            <a:r>
              <a:rPr lang="en-GB"/>
              <a:t> nostra, per </a:t>
            </a:r>
            <a:r>
              <a:rPr lang="en-GB" err="1"/>
              <a:t>inceptos</a:t>
            </a:r>
            <a:r>
              <a:rPr lang="en-GB"/>
              <a:t> </a:t>
            </a:r>
            <a:r>
              <a:rPr lang="en-GB" err="1"/>
              <a:t>himenaeos</a:t>
            </a:r>
            <a:r>
              <a:rPr lang="en-GB"/>
              <a:t>.</a:t>
            </a: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398956B-48EC-DF2B-0636-A5A27DC15850}"/>
              </a:ext>
            </a:extLst>
          </p:cNvPr>
          <p:cNvSpPr/>
          <p:nvPr userDrawn="1"/>
        </p:nvSpPr>
        <p:spPr>
          <a:xfrm>
            <a:off x="0" y="5961219"/>
            <a:ext cx="12191999" cy="8953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AC985D-E6AB-125C-AF42-A60133A024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7563" y="6217737"/>
            <a:ext cx="1415662" cy="3814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5940618-1259-0D59-44EA-3306817F887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30861" y="6255850"/>
            <a:ext cx="2997590" cy="306392"/>
          </a:xfrm>
          <a:prstGeom prst="rect">
            <a:avLst/>
          </a:prstGeom>
        </p:spPr>
      </p:pic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64BDC27F-70FE-CB76-5997-98819366F63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8141" y="674909"/>
            <a:ext cx="5397149" cy="194415"/>
          </a:xfrm>
        </p:spPr>
        <p:txBody>
          <a:bodyPr anchor="t" anchorCtr="0"/>
          <a:lstStyle>
            <a:lvl1pPr marL="0" indent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  <a:defRPr sz="1200" b="0" baseline="0">
                <a:solidFill>
                  <a:schemeClr val="tx1"/>
                </a:solidFill>
              </a:defRPr>
            </a:lvl1pPr>
            <a:lvl2pPr marL="0">
              <a:lnSpc>
                <a:spcPts val="1900"/>
              </a:lnSpc>
              <a:spcAft>
                <a:spcPts val="0"/>
              </a:spcAft>
              <a:defRPr sz="1100"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00/00/00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25A6955B-4350-8113-18B2-8824EC9F11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8142" y="5082059"/>
            <a:ext cx="5397149" cy="243356"/>
          </a:xfrm>
        </p:spPr>
        <p:txBody>
          <a:bodyPr anchor="t" anchorCtr="0"/>
          <a:lstStyle>
            <a:lvl1pPr marL="0" indent="0">
              <a:spcBef>
                <a:spcPts val="0"/>
              </a:spcBef>
              <a:spcAft>
                <a:spcPts val="0"/>
              </a:spcAft>
              <a:defRPr b="0" baseline="0">
                <a:solidFill>
                  <a:schemeClr val="tx1"/>
                </a:solidFill>
              </a:defRPr>
            </a:lvl1pPr>
            <a:lvl2pPr marL="0">
              <a:lnSpc>
                <a:spcPts val="1900"/>
              </a:lnSpc>
              <a:spcAft>
                <a:spcPts val="0"/>
              </a:spcAft>
              <a:defRPr sz="1100"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Author name/department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FBCA7D37-FAE8-C5D6-7965-1944DDCBF6E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142" y="5351170"/>
            <a:ext cx="5397149" cy="195825"/>
          </a:xfrm>
        </p:spPr>
        <p:txBody>
          <a:bodyPr anchor="t" anchorCtr="0"/>
          <a:lstStyle>
            <a:lvl1pPr marL="0" indent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  <a:defRPr sz="1100" b="0" baseline="0">
                <a:solidFill>
                  <a:schemeClr val="tx1"/>
                </a:solidFill>
              </a:defRPr>
            </a:lvl1pPr>
            <a:lvl2pPr marL="0">
              <a:lnSpc>
                <a:spcPts val="1550"/>
              </a:lnSpc>
              <a:spcAft>
                <a:spcPts val="0"/>
              </a:spcAft>
              <a:defRPr sz="1100" baseline="0">
                <a:solidFill>
                  <a:schemeClr val="tx1"/>
                </a:solidFill>
              </a:defRPr>
            </a:lvl2pPr>
          </a:lstStyle>
          <a:p>
            <a:pPr lvl="0"/>
            <a:r>
              <a:rPr lang="en-GB"/>
              <a:t>Operation  |  Taskforce  |  Unit</a:t>
            </a:r>
          </a:p>
        </p:txBody>
      </p:sp>
    </p:spTree>
    <p:extLst>
      <p:ext uri="{BB962C8B-B14F-4D97-AF65-F5344CB8AC3E}">
        <p14:creationId xmlns:p14="http://schemas.microsoft.com/office/powerpoint/2010/main" val="21087435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PS_Image Only (Whit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398956B-48EC-DF2B-0636-A5A27DC15850}"/>
              </a:ext>
            </a:extLst>
          </p:cNvPr>
          <p:cNvSpPr/>
          <p:nvPr userDrawn="1"/>
        </p:nvSpPr>
        <p:spPr>
          <a:xfrm>
            <a:off x="0" y="5961219"/>
            <a:ext cx="12191999" cy="8953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ACC81C-DCF3-37EE-67F2-AC7252CEA0D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7563" y="6217737"/>
            <a:ext cx="1415662" cy="38144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53CFB76-58EE-3CDB-74ED-34D0506C0ED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730861" y="6255850"/>
            <a:ext cx="2997590" cy="30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2174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PS_End Slide (Blue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PS_New Brand_Logo Animation_Blue (3840x2160px).mp4">
            <a:hlinkClick r:id="" action="ppaction://media"/>
            <a:extLst>
              <a:ext uri="{FF2B5EF4-FFF2-40B4-BE49-F238E27FC236}">
                <a16:creationId xmlns:a16="http://schemas.microsoft.com/office/drawing/2014/main" id="{2850E1F6-5AD4-0949-1629-57A10E6D0C3D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560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PS_End Slide (Black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PS_New Brand_Logo Animation_Black (3840x2160px).mp4">
            <a:hlinkClick r:id="" action="ppaction://media"/>
            <a:extLst>
              <a:ext uri="{FF2B5EF4-FFF2-40B4-BE49-F238E27FC236}">
                <a16:creationId xmlns:a16="http://schemas.microsoft.com/office/drawing/2014/main" id="{58E9D47E-2C0E-6D39-8248-210F993A528B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559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PS Divider Slide (Blue Image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63F89-8A9E-C728-E849-0CC8107C51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8146" y="1359805"/>
            <a:ext cx="5397149" cy="1991320"/>
          </a:xfrm>
        </p:spPr>
        <p:txBody>
          <a:bodyPr bIns="468000" anchor="t" anchorCtr="0"/>
          <a:lstStyle>
            <a:lvl1pPr algn="l">
              <a:lnSpc>
                <a:spcPts val="3900"/>
              </a:lnSpc>
              <a:defRPr sz="3700" b="1" i="0" cap="all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/>
              <a:t>Divider title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398956B-48EC-DF2B-0636-A5A27DC15850}"/>
              </a:ext>
            </a:extLst>
          </p:cNvPr>
          <p:cNvSpPr/>
          <p:nvPr userDrawn="1"/>
        </p:nvSpPr>
        <p:spPr>
          <a:xfrm>
            <a:off x="0" y="5961219"/>
            <a:ext cx="12191999" cy="8953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23">
            <a:extLst>
              <a:ext uri="{FF2B5EF4-FFF2-40B4-BE49-F238E27FC236}">
                <a16:creationId xmlns:a16="http://schemas.microsoft.com/office/drawing/2014/main" id="{12E26EFD-E257-2E7D-7C6F-9E5030DC3C2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324000" y="0"/>
            <a:ext cx="5868000" cy="5961220"/>
          </a:xfrm>
          <a:solidFill>
            <a:srgbClr val="A6A6A6"/>
          </a:solidFill>
        </p:spPr>
        <p:txBody>
          <a:bodyPr anchor="ctr" anchorCtr="1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Insert picture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45FF2B-FD4E-92D7-3611-4E139299E8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7563" y="6217737"/>
            <a:ext cx="1415662" cy="3814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F625FF0-78F8-258F-5ED8-0DB2F7E067D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30861" y="6255850"/>
            <a:ext cx="2997590" cy="306392"/>
          </a:xfrm>
          <a:prstGeom prst="rect">
            <a:avLst/>
          </a:prstGeom>
        </p:spPr>
      </p:pic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886C7618-176D-4F80-A49B-8C4E5316D66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23998" y="-2"/>
            <a:ext cx="2927868" cy="5961219"/>
          </a:xfrm>
          <a:gradFill>
            <a:gsLst>
              <a:gs pos="0">
                <a:schemeClr val="tx2">
                  <a:alpha val="0"/>
                </a:schemeClr>
              </a:gs>
              <a:gs pos="100000">
                <a:schemeClr val="tx2"/>
              </a:gs>
            </a:gsLst>
            <a:lin ang="10800000" scaled="0"/>
          </a:gradFill>
        </p:spPr>
        <p:txBody>
          <a:bodyPr/>
          <a:lstStyle/>
          <a:p>
            <a:pPr lvl="0"/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39017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PS Divider Slide MPS Divider Slide (Black Image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63F89-8A9E-C728-E849-0CC8107C51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8146" y="1359805"/>
            <a:ext cx="5397149" cy="1991320"/>
          </a:xfrm>
        </p:spPr>
        <p:txBody>
          <a:bodyPr bIns="468000" anchor="t" anchorCtr="0"/>
          <a:lstStyle>
            <a:lvl1pPr algn="l">
              <a:lnSpc>
                <a:spcPts val="3900"/>
              </a:lnSpc>
              <a:defRPr sz="3700" b="1" i="0" cap="all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/>
              <a:t>Divider title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398956B-48EC-DF2B-0636-A5A27DC15850}"/>
              </a:ext>
            </a:extLst>
          </p:cNvPr>
          <p:cNvSpPr/>
          <p:nvPr userDrawn="1"/>
        </p:nvSpPr>
        <p:spPr>
          <a:xfrm>
            <a:off x="0" y="5961219"/>
            <a:ext cx="12191999" cy="8953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23">
            <a:extLst>
              <a:ext uri="{FF2B5EF4-FFF2-40B4-BE49-F238E27FC236}">
                <a16:creationId xmlns:a16="http://schemas.microsoft.com/office/drawing/2014/main" id="{12E26EFD-E257-2E7D-7C6F-9E5030DC3C2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324000" y="0"/>
            <a:ext cx="5868000" cy="5961220"/>
          </a:xfrm>
          <a:solidFill>
            <a:srgbClr val="A6A6A6"/>
          </a:solidFill>
        </p:spPr>
        <p:txBody>
          <a:bodyPr anchor="ctr" anchorCtr="1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Insert picture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8C5427-1ADB-ADD9-FB7B-77359ECF5E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7563" y="6217737"/>
            <a:ext cx="1415662" cy="3814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789DF9A-7423-4DEB-5BF2-9ACE13093F3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30861" y="6255850"/>
            <a:ext cx="2997590" cy="306392"/>
          </a:xfrm>
          <a:prstGeom prst="rect">
            <a:avLst/>
          </a:prstGeom>
        </p:spPr>
      </p:pic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97C23933-A4F0-11FA-CAB9-695CA609348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23998" y="-2"/>
            <a:ext cx="2927868" cy="5961219"/>
          </a:xfrm>
          <a:gradFill>
            <a:gsLst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</p:spPr>
        <p:txBody>
          <a:bodyPr/>
          <a:lstStyle/>
          <a:p>
            <a:pPr lvl="0"/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13218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PS Divider Slide (Blue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63F89-8A9E-C728-E849-0CC8107C51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8146" y="1359805"/>
            <a:ext cx="5397149" cy="1991320"/>
          </a:xfrm>
        </p:spPr>
        <p:txBody>
          <a:bodyPr bIns="468000" anchor="t" anchorCtr="0"/>
          <a:lstStyle>
            <a:lvl1pPr algn="l">
              <a:lnSpc>
                <a:spcPts val="3900"/>
              </a:lnSpc>
              <a:defRPr sz="3700" b="1" i="0" cap="all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/>
              <a:t>Divider title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398956B-48EC-DF2B-0636-A5A27DC15850}"/>
              </a:ext>
            </a:extLst>
          </p:cNvPr>
          <p:cNvSpPr/>
          <p:nvPr userDrawn="1"/>
        </p:nvSpPr>
        <p:spPr>
          <a:xfrm>
            <a:off x="0" y="5961219"/>
            <a:ext cx="12191999" cy="8953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F3ABB1-263B-2A65-623F-59B1B2888A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7563" y="6217737"/>
            <a:ext cx="1415662" cy="3814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3FFB186-9DF2-0CDD-BC32-DBDF87A7EE9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30861" y="6255850"/>
            <a:ext cx="2997590" cy="30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307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PS Divider Slide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63F89-8A9E-C728-E849-0CC8107C51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8146" y="1359805"/>
            <a:ext cx="5397149" cy="1991320"/>
          </a:xfrm>
        </p:spPr>
        <p:txBody>
          <a:bodyPr bIns="468000" anchor="t" anchorCtr="0"/>
          <a:lstStyle>
            <a:lvl1pPr algn="l">
              <a:lnSpc>
                <a:spcPts val="3900"/>
              </a:lnSpc>
              <a:defRPr sz="3700" b="1" i="0" cap="all" baseline="0">
                <a:solidFill>
                  <a:schemeClr val="tx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/>
              <a:t>Divider title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398956B-48EC-DF2B-0636-A5A27DC15850}"/>
              </a:ext>
            </a:extLst>
          </p:cNvPr>
          <p:cNvSpPr/>
          <p:nvPr userDrawn="1"/>
        </p:nvSpPr>
        <p:spPr>
          <a:xfrm>
            <a:off x="0" y="5961219"/>
            <a:ext cx="12191999" cy="8953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553296-5AED-5FBB-1347-BAAD25E998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7563" y="6217737"/>
            <a:ext cx="1415662" cy="3814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D0F4155-7147-EF2C-47D7-C632A610F0A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30861" y="6255850"/>
            <a:ext cx="2997590" cy="30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785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PS_Contents (All Blue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86241C9-0DF7-982D-1C92-FAEDF1D88FED}"/>
              </a:ext>
            </a:extLst>
          </p:cNvPr>
          <p:cNvSpPr/>
          <p:nvPr userDrawn="1"/>
        </p:nvSpPr>
        <p:spPr>
          <a:xfrm>
            <a:off x="0" y="-870"/>
            <a:ext cx="2927869" cy="5961219"/>
          </a:xfrm>
          <a:prstGeom prst="rect">
            <a:avLst/>
          </a:prstGeom>
          <a:solidFill>
            <a:srgbClr val="1947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01488B-730D-4CD3-B1CF-428A1D767B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195" y="1028700"/>
            <a:ext cx="1969477" cy="751858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Contents</a:t>
            </a: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A7F1EF-4690-F0A3-FE2A-40B5D214D215}"/>
              </a:ext>
            </a:extLst>
          </p:cNvPr>
          <p:cNvSpPr/>
          <p:nvPr userDrawn="1"/>
        </p:nvSpPr>
        <p:spPr>
          <a:xfrm>
            <a:off x="0" y="5961219"/>
            <a:ext cx="12191999" cy="8953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2482AB-7631-046F-DA12-82C8F481C2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7563" y="6217737"/>
            <a:ext cx="1415662" cy="3814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788C90F-B6CD-2132-6FF9-7719F022C1A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30861" y="6255850"/>
            <a:ext cx="2997590" cy="306392"/>
          </a:xfrm>
          <a:prstGeom prst="rect">
            <a:avLst/>
          </a:prstGeom>
        </p:spPr>
      </p:pic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613D1A10-488A-61E7-7DBC-F78E543BC41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97250" y="1028700"/>
            <a:ext cx="8326438" cy="4467225"/>
          </a:xfrm>
        </p:spPr>
        <p:txBody>
          <a:bodyPr numCol="2" spcCol="468000"/>
          <a:lstStyle>
            <a:lvl1pPr>
              <a:lnSpc>
                <a:spcPts val="1700"/>
              </a:lnSpc>
              <a:spcBef>
                <a:spcPts val="0"/>
              </a:spcBef>
              <a:spcAft>
                <a:spcPts val="600"/>
              </a:spcAft>
              <a:defRPr sz="1400" b="0" i="0" baseline="0">
                <a:solidFill>
                  <a:schemeClr val="bg1"/>
                </a:solidFill>
              </a:defRPr>
            </a:lvl1pPr>
            <a:lvl2pPr>
              <a:defRPr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GB"/>
              <a:t>00	Content listing</a:t>
            </a:r>
          </a:p>
        </p:txBody>
      </p:sp>
    </p:spTree>
    <p:extLst>
      <p:ext uri="{BB962C8B-B14F-4D97-AF65-F5344CB8AC3E}">
        <p14:creationId xmlns:p14="http://schemas.microsoft.com/office/powerpoint/2010/main" val="2419250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PS_Contents (Blu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1488B-730D-4CD3-B1CF-428A1D767B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195" y="1028700"/>
            <a:ext cx="1969477" cy="751858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Contents</a:t>
            </a: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A7F1EF-4690-F0A3-FE2A-40B5D214D215}"/>
              </a:ext>
            </a:extLst>
          </p:cNvPr>
          <p:cNvSpPr/>
          <p:nvPr userDrawn="1"/>
        </p:nvSpPr>
        <p:spPr>
          <a:xfrm>
            <a:off x="0" y="5961219"/>
            <a:ext cx="12191999" cy="89534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2482AB-7631-046F-DA12-82C8F481C2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7563" y="6217737"/>
            <a:ext cx="1415662" cy="3814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A0224AD-40FA-00AA-7D41-3C07D85EC00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730862" y="6255850"/>
            <a:ext cx="2997587" cy="306392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3AD32D4-D99B-2491-7801-EA1ED70D739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97250" y="1028700"/>
            <a:ext cx="8326438" cy="4467225"/>
          </a:xfrm>
        </p:spPr>
        <p:txBody>
          <a:bodyPr numCol="2" spcCol="468000"/>
          <a:lstStyle>
            <a:lvl1pPr>
              <a:lnSpc>
                <a:spcPts val="1700"/>
              </a:lnSpc>
              <a:spcBef>
                <a:spcPts val="0"/>
              </a:spcBef>
              <a:spcAft>
                <a:spcPts val="600"/>
              </a:spcAft>
              <a:defRPr sz="1400" b="0" i="0" baseline="0">
                <a:solidFill>
                  <a:schemeClr val="tx1"/>
                </a:solidFill>
              </a:defRPr>
            </a:lvl1pPr>
            <a:lvl2pPr>
              <a:defRPr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GB"/>
              <a:t>00	Content listing</a:t>
            </a:r>
          </a:p>
        </p:txBody>
      </p:sp>
    </p:spTree>
    <p:extLst>
      <p:ext uri="{BB962C8B-B14F-4D97-AF65-F5344CB8AC3E}">
        <p14:creationId xmlns:p14="http://schemas.microsoft.com/office/powerpoint/2010/main" val="2584708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1C6D31-58AB-C51B-DDD7-DF808665B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923" y="642111"/>
            <a:ext cx="11254154" cy="754889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CE9E41-AE83-EF0E-1B94-4CB5C02A9C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923" y="1610360"/>
            <a:ext cx="11254154" cy="388556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06157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</p:sldLayoutIdLst>
  <p:txStyles>
    <p:titleStyle>
      <a:lvl1pPr algn="l" defTabSz="914400" rtl="0" eaLnBrk="1" latinLnBrk="0" hangingPunct="1">
        <a:lnSpc>
          <a:spcPts val="3000"/>
        </a:lnSpc>
        <a:spcBef>
          <a:spcPct val="0"/>
        </a:spcBef>
        <a:spcAft>
          <a:spcPts val="600"/>
        </a:spcAft>
        <a:buNone/>
        <a:defRPr sz="2700" b="1" i="0" kern="1200" baseline="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-180000" algn="l" defTabSz="180000" rtl="0" eaLnBrk="1" latinLnBrk="0" hangingPunct="1">
        <a:lnSpc>
          <a:spcPts val="1900"/>
        </a:lnSpc>
        <a:spcBef>
          <a:spcPts val="800"/>
        </a:spcBef>
        <a:spcAft>
          <a:spcPts val="500"/>
        </a:spcAft>
        <a:buFont typeface="Arial" panose="020B0604020202020204" pitchFamily="34" charset="0"/>
        <a:buNone/>
        <a:tabLst/>
        <a:defRPr sz="1600" b="1" i="0" kern="1200" baseline="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0" indent="0" algn="l" defTabSz="180000" rtl="0" eaLnBrk="1" latinLnBrk="0" hangingPunct="1">
        <a:lnSpc>
          <a:spcPts val="17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None/>
        <a:tabLst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0" indent="0" algn="l" defTabSz="180000" rtl="0" eaLnBrk="1" latinLnBrk="0" hangingPunct="1">
        <a:lnSpc>
          <a:spcPts val="1550"/>
        </a:lnSpc>
        <a:spcBef>
          <a:spcPts val="0"/>
        </a:spcBef>
        <a:spcAft>
          <a:spcPts val="400"/>
        </a:spcAft>
        <a:buClr>
          <a:schemeClr val="tx2"/>
        </a:buClr>
        <a:buFont typeface="System Font Regular"/>
        <a:buNone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0" indent="0" algn="l" defTabSz="180000" rtl="0" eaLnBrk="1" latinLnBrk="0" hangingPunct="1">
        <a:lnSpc>
          <a:spcPts val="1200"/>
        </a:lnSpc>
        <a:spcBef>
          <a:spcPts val="600"/>
        </a:spcBef>
        <a:spcAft>
          <a:spcPts val="250"/>
        </a:spcAft>
        <a:buFont typeface="Arial" panose="020B0604020202020204" pitchFamily="34" charset="0"/>
        <a:buNone/>
        <a:defRPr sz="9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0" indent="0" algn="l" defTabSz="180000" rtl="0" eaLnBrk="1" latinLnBrk="0" hangingPunct="1">
        <a:lnSpc>
          <a:spcPts val="1200"/>
        </a:lnSpc>
        <a:spcBef>
          <a:spcPts val="0"/>
        </a:spcBef>
        <a:spcAft>
          <a:spcPts val="300"/>
        </a:spcAft>
        <a:buFont typeface="Arial" panose="020B0604020202020204" pitchFamily="34" charset="0"/>
        <a:buNone/>
        <a:defRPr sz="9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0000" indent="-180000" algn="l" defTabSz="180000" rtl="0" eaLnBrk="1" latinLnBrk="0" hangingPunct="1">
        <a:lnSpc>
          <a:spcPts val="1700"/>
        </a:lnSpc>
        <a:spcBef>
          <a:spcPts val="0"/>
        </a:spcBef>
        <a:spcAft>
          <a:spcPts val="0"/>
        </a:spcAft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360000" indent="-180000" algn="l" defTabSz="180000" rtl="0" eaLnBrk="1" latinLnBrk="0" hangingPunct="1">
        <a:lnSpc>
          <a:spcPts val="1550"/>
        </a:lnSpc>
        <a:spcBef>
          <a:spcPts val="0"/>
        </a:spcBef>
        <a:spcAft>
          <a:spcPts val="0"/>
        </a:spcAft>
        <a:buClr>
          <a:schemeClr val="tx2"/>
        </a:buClr>
        <a:buFont typeface="System Font Regular"/>
        <a:buChar char="-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540000" indent="-180000" algn="l" defTabSz="180000" rtl="0" eaLnBrk="1" latinLnBrk="0" hangingPunct="1">
        <a:lnSpc>
          <a:spcPts val="12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8pPr>
      <a:lvl9pPr marL="720000" indent="-180000" algn="l" defTabSz="180000" rtl="0" eaLnBrk="1" latinLnBrk="0" hangingPunct="1">
        <a:lnSpc>
          <a:spcPts val="1200"/>
        </a:lnSpc>
        <a:spcBef>
          <a:spcPts val="0"/>
        </a:spcBef>
        <a:buClr>
          <a:schemeClr val="tx2"/>
        </a:buClr>
        <a:buFont typeface="System Font Regular"/>
        <a:buChar char="-"/>
        <a:defRPr sz="9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68145" y="1359805"/>
            <a:ext cx="11440697" cy="1339671"/>
          </a:xfrm>
        </p:spPr>
        <p:txBody>
          <a:bodyPr/>
          <a:lstStyle/>
          <a:p>
            <a:r>
              <a:rPr lang="en-GB" dirty="0" smtClean="0"/>
              <a:t>Invitation to participate Refinement and deployment phase team structure and timeline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sz="1400" dirty="0" smtClean="0"/>
              <a:t>Lot 1: Design and Business Change</a:t>
            </a:r>
            <a:br>
              <a:rPr lang="en-GB" sz="1400" dirty="0" smtClean="0"/>
            </a:br>
            <a:r>
              <a:rPr lang="en-GB" sz="1400" dirty="0" smtClean="0"/>
              <a:t>Lot 2: </a:t>
            </a:r>
            <a:r>
              <a:rPr lang="en-GB" sz="1400" dirty="0" smtClean="0"/>
              <a:t>Training</a:t>
            </a:r>
            <a:br>
              <a:rPr lang="en-GB" sz="1400" dirty="0" smtClean="0"/>
            </a:br>
            <a:r>
              <a:rPr lang="en-GB" sz="1400" dirty="0" smtClean="0"/>
              <a:t>annex h – team structure </a:t>
            </a:r>
            <a:r>
              <a:rPr lang="en-GB" sz="1400" smtClean="0"/>
              <a:t>and timeline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263083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0" y="5568281"/>
            <a:ext cx="12192000" cy="1289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76943" y="266312"/>
            <a:ext cx="11254154" cy="754889"/>
          </a:xfrm>
        </p:spPr>
        <p:txBody>
          <a:bodyPr/>
          <a:lstStyle/>
          <a:p>
            <a:r>
              <a:rPr lang="en-GB" dirty="0" smtClean="0"/>
              <a:t>Lot 1 and Lot 2 Resource Split</a:t>
            </a:r>
            <a:endParaRPr lang="en-GB" dirty="0"/>
          </a:p>
        </p:txBody>
      </p:sp>
      <p:sp>
        <p:nvSpPr>
          <p:cNvPr id="18" name="Rectangle 17"/>
          <p:cNvSpPr/>
          <p:nvPr/>
        </p:nvSpPr>
        <p:spPr>
          <a:xfrm>
            <a:off x="9176053" y="191104"/>
            <a:ext cx="1352811" cy="198197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External Resource (Lot 1)</a:t>
            </a: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593688" y="187892"/>
            <a:ext cx="1352811" cy="198197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External Resource (Lot 2)</a:t>
            </a: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758418" y="186156"/>
            <a:ext cx="1352811" cy="19819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MPS Resource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209864" y="996075"/>
            <a:ext cx="10312853" cy="85308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900" b="1" dirty="0" smtClean="0">
                <a:solidFill>
                  <a:schemeClr val="bg1"/>
                </a:solidFill>
              </a:rPr>
              <a:t>Business Change Programme Leadership</a:t>
            </a:r>
            <a:endParaRPr lang="en-GB" sz="900" b="1" dirty="0">
              <a:solidFill>
                <a:schemeClr val="bg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8495978" y="4456851"/>
            <a:ext cx="3026739" cy="9587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900" b="1" dirty="0">
                <a:solidFill>
                  <a:schemeClr val="bg1"/>
                </a:solidFill>
              </a:rPr>
              <a:t>Training Content Design</a:t>
            </a:r>
          </a:p>
        </p:txBody>
      </p:sp>
      <p:sp>
        <p:nvSpPr>
          <p:cNvPr id="39" name="Rectangle 38"/>
          <p:cNvSpPr/>
          <p:nvPr/>
        </p:nvSpPr>
        <p:spPr>
          <a:xfrm>
            <a:off x="10023440" y="4737083"/>
            <a:ext cx="1315541" cy="48793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800" dirty="0" smtClean="0">
                <a:solidFill>
                  <a:schemeClr val="tx1"/>
                </a:solidFill>
              </a:rPr>
              <a:t>Training Content Designers</a:t>
            </a:r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8688451" y="4738449"/>
            <a:ext cx="1241788" cy="4865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800" dirty="0" smtClean="0">
                <a:solidFill>
                  <a:schemeClr val="tx1"/>
                </a:solidFill>
              </a:rPr>
              <a:t>Training Content Designers </a:t>
            </a:r>
            <a:r>
              <a:rPr lang="en-GB" sz="800" dirty="0" err="1" smtClean="0">
                <a:solidFill>
                  <a:schemeClr val="tx1"/>
                </a:solidFill>
              </a:rPr>
              <a:t>incl</a:t>
            </a:r>
            <a:r>
              <a:rPr lang="en-GB" sz="800" dirty="0" smtClean="0">
                <a:solidFill>
                  <a:schemeClr val="tx1"/>
                </a:solidFill>
              </a:rPr>
              <a:t> BAU training</a:t>
            </a:r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495978" y="2854598"/>
            <a:ext cx="3026740" cy="119912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900" b="1" dirty="0">
                <a:solidFill>
                  <a:schemeClr val="bg1"/>
                </a:solidFill>
              </a:rPr>
              <a:t>Training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8614698" y="3124383"/>
            <a:ext cx="2724283" cy="744012"/>
            <a:chOff x="8688094" y="3323514"/>
            <a:chExt cx="2843003" cy="744012"/>
          </a:xfrm>
        </p:grpSpPr>
        <p:sp>
          <p:nvSpPr>
            <p:cNvPr id="28" name="Rectangle 27"/>
            <p:cNvSpPr/>
            <p:nvPr/>
          </p:nvSpPr>
          <p:spPr>
            <a:xfrm>
              <a:off x="8688094" y="3323514"/>
              <a:ext cx="1372870" cy="74401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GB" sz="800" dirty="0" smtClean="0">
                  <a:solidFill>
                    <a:schemeClr val="tx1"/>
                  </a:solidFill>
                </a:rPr>
                <a:t>Training method, content scheduling, logistics and tech Mgt</a:t>
              </a:r>
              <a:r>
                <a:rPr lang="en-GB" sz="800" dirty="0">
                  <a:solidFill>
                    <a:schemeClr val="tx1"/>
                  </a:solidFill>
                </a:rPr>
                <a:t>.</a:t>
              </a:r>
              <a:r>
                <a:rPr lang="en-GB" sz="800" dirty="0" smtClean="0">
                  <a:solidFill>
                    <a:schemeClr val="tx1"/>
                  </a:solidFill>
                </a:rPr>
                <a:t> </a:t>
              </a:r>
              <a:r>
                <a:rPr lang="en-GB" sz="800" dirty="0">
                  <a:solidFill>
                    <a:schemeClr val="tx1"/>
                  </a:solidFill>
                </a:rPr>
                <a:t>and </a:t>
              </a:r>
              <a:r>
                <a:rPr lang="en-GB" sz="800" dirty="0" smtClean="0">
                  <a:solidFill>
                    <a:schemeClr val="tx1"/>
                  </a:solidFill>
                </a:rPr>
                <a:t>support</a:t>
              </a:r>
              <a:endParaRPr lang="en-GB" sz="800" dirty="0">
                <a:solidFill>
                  <a:schemeClr val="tx1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0158227" y="3323514"/>
              <a:ext cx="1372870" cy="74401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GB" sz="800" dirty="0">
                  <a:solidFill>
                    <a:schemeClr val="tx1"/>
                  </a:solidFill>
                </a:rPr>
                <a:t>Training method, content </a:t>
              </a:r>
              <a:r>
                <a:rPr lang="en-GB" sz="800" dirty="0" smtClean="0">
                  <a:solidFill>
                    <a:schemeClr val="tx1"/>
                  </a:solidFill>
                </a:rPr>
                <a:t>scheduling</a:t>
              </a:r>
              <a:r>
                <a:rPr lang="en-GB" sz="800" dirty="0">
                  <a:solidFill>
                    <a:schemeClr val="tx1"/>
                  </a:solidFill>
                </a:rPr>
                <a:t>, logistics and tech Mgt. and </a:t>
              </a:r>
              <a:r>
                <a:rPr lang="en-GB" sz="800" dirty="0" smtClean="0">
                  <a:solidFill>
                    <a:schemeClr val="tx1"/>
                  </a:solidFill>
                </a:rPr>
                <a:t>support</a:t>
              </a:r>
              <a:endParaRPr lang="en-GB" sz="800" dirty="0">
                <a:solidFill>
                  <a:schemeClr val="tx1"/>
                </a:solidFill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6688191" y="2854598"/>
            <a:ext cx="1738931" cy="119912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900" b="1" dirty="0" err="1" smtClean="0">
                <a:solidFill>
                  <a:schemeClr val="bg1"/>
                </a:solidFill>
              </a:rPr>
              <a:t>Comms</a:t>
            </a:r>
            <a:r>
              <a:rPr lang="en-GB" sz="900" b="1" dirty="0" smtClean="0">
                <a:solidFill>
                  <a:schemeClr val="bg1"/>
                </a:solidFill>
              </a:rPr>
              <a:t> </a:t>
            </a:r>
            <a:r>
              <a:rPr lang="en-GB" sz="900" b="1" dirty="0">
                <a:solidFill>
                  <a:schemeClr val="bg1"/>
                </a:solidFill>
              </a:rPr>
              <a:t>and Engagement</a:t>
            </a:r>
          </a:p>
        </p:txBody>
      </p:sp>
      <p:sp>
        <p:nvSpPr>
          <p:cNvPr id="33" name="Rectangle 32"/>
          <p:cNvSpPr/>
          <p:nvPr/>
        </p:nvSpPr>
        <p:spPr>
          <a:xfrm>
            <a:off x="7607955" y="3123106"/>
            <a:ext cx="742374" cy="744012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800" dirty="0" err="1" smtClean="0">
                <a:solidFill>
                  <a:schemeClr val="tx1"/>
                </a:solidFill>
              </a:rPr>
              <a:t>Comms</a:t>
            </a:r>
            <a:r>
              <a:rPr lang="en-GB" sz="800" dirty="0" smtClean="0">
                <a:solidFill>
                  <a:schemeClr val="tx1"/>
                </a:solidFill>
              </a:rPr>
              <a:t> &amp; Engagement Mgt</a:t>
            </a:r>
            <a:r>
              <a:rPr lang="en-GB" sz="800" dirty="0">
                <a:solidFill>
                  <a:schemeClr val="tx1"/>
                </a:solidFill>
              </a:rPr>
              <a:t>.</a:t>
            </a:r>
            <a:r>
              <a:rPr lang="en-GB" sz="800" dirty="0" smtClean="0">
                <a:solidFill>
                  <a:schemeClr val="tx1"/>
                </a:solidFill>
              </a:rPr>
              <a:t> </a:t>
            </a:r>
            <a:r>
              <a:rPr lang="en-GB" sz="800" dirty="0">
                <a:solidFill>
                  <a:schemeClr val="tx1"/>
                </a:solidFill>
              </a:rPr>
              <a:t>and </a:t>
            </a:r>
            <a:r>
              <a:rPr lang="en-GB" sz="800" dirty="0" smtClean="0">
                <a:solidFill>
                  <a:schemeClr val="tx1"/>
                </a:solidFill>
              </a:rPr>
              <a:t>support</a:t>
            </a:r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753579" y="3123106"/>
            <a:ext cx="757634" cy="74401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800" dirty="0" err="1" smtClean="0">
                <a:solidFill>
                  <a:schemeClr val="tx1"/>
                </a:solidFill>
              </a:rPr>
              <a:t>Comms</a:t>
            </a:r>
            <a:r>
              <a:rPr lang="en-GB" sz="800" dirty="0" smtClean="0">
                <a:solidFill>
                  <a:schemeClr val="tx1"/>
                </a:solidFill>
              </a:rPr>
              <a:t> &amp; Engagement Mgt</a:t>
            </a:r>
            <a:r>
              <a:rPr lang="en-GB" sz="800" dirty="0">
                <a:solidFill>
                  <a:schemeClr val="tx1"/>
                </a:solidFill>
              </a:rPr>
              <a:t>.</a:t>
            </a:r>
            <a:r>
              <a:rPr lang="en-GB" sz="800" dirty="0" smtClean="0">
                <a:solidFill>
                  <a:schemeClr val="tx1"/>
                </a:solidFill>
              </a:rPr>
              <a:t> </a:t>
            </a:r>
            <a:r>
              <a:rPr lang="en-GB" sz="800" dirty="0">
                <a:solidFill>
                  <a:schemeClr val="tx1"/>
                </a:solidFill>
              </a:rPr>
              <a:t>and </a:t>
            </a:r>
            <a:r>
              <a:rPr lang="en-GB" sz="800" dirty="0" smtClean="0">
                <a:solidFill>
                  <a:schemeClr val="tx1"/>
                </a:solidFill>
              </a:rPr>
              <a:t>support</a:t>
            </a:r>
            <a:endParaRPr lang="en-GB" sz="800" dirty="0">
              <a:solidFill>
                <a:schemeClr val="tx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376973" y="1272234"/>
            <a:ext cx="9964550" cy="463903"/>
            <a:chOff x="779545" y="1471365"/>
            <a:chExt cx="10754094" cy="463903"/>
          </a:xfrm>
        </p:grpSpPr>
        <p:sp>
          <p:nvSpPr>
            <p:cNvPr id="55" name="Rectangle 54"/>
            <p:cNvSpPr/>
            <p:nvPr/>
          </p:nvSpPr>
          <p:spPr>
            <a:xfrm>
              <a:off x="779545" y="1734721"/>
              <a:ext cx="10754094" cy="20054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GB" sz="900" dirty="0">
                  <a:solidFill>
                    <a:srgbClr val="000000"/>
                  </a:solidFill>
                </a:rPr>
                <a:t>End to end Design and Business </a:t>
              </a:r>
              <a:r>
                <a:rPr lang="en-GB" sz="900" dirty="0" smtClean="0">
                  <a:solidFill>
                    <a:srgbClr val="000000"/>
                  </a:solidFill>
                </a:rPr>
                <a:t>Change </a:t>
              </a:r>
              <a:r>
                <a:rPr lang="en-GB" sz="900" dirty="0">
                  <a:solidFill>
                    <a:srgbClr val="000000"/>
                  </a:solidFill>
                </a:rPr>
                <a:t>Strategy and</a:t>
              </a:r>
              <a:r>
                <a:rPr lang="en-GB" sz="900" dirty="0" smtClean="0">
                  <a:solidFill>
                    <a:srgbClr val="000000"/>
                  </a:solidFill>
                </a:rPr>
                <a:t> Leadership</a:t>
              </a:r>
              <a:endParaRPr lang="en-GB" sz="900" dirty="0">
                <a:solidFill>
                  <a:srgbClr val="000000"/>
                </a:solidFill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779545" y="1471365"/>
              <a:ext cx="10754094" cy="1914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dirty="0" smtClean="0">
                  <a:solidFill>
                    <a:srgbClr val="000000"/>
                  </a:solidFill>
                  <a:latin typeface="Calibri" panose="020F0502020204030204"/>
                </a:rPr>
                <a:t>End to end Design and Business Change Strategy and Leadership</a:t>
              </a:r>
              <a:endPara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351692" y="849472"/>
            <a:ext cx="11461281" cy="3339287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91440" tIns="45720" rIns="91440" bIns="45720" rtlCol="0" anchor="t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</a:rPr>
              <a:t>Lot 1: Design and Business Change</a:t>
            </a:r>
            <a:endParaRPr lang="en-GB" sz="1200" b="1" dirty="0">
              <a:solidFill>
                <a:schemeClr val="tx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050044" y="1936583"/>
            <a:ext cx="8472674" cy="8425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900" b="1" dirty="0">
                <a:solidFill>
                  <a:schemeClr val="bg1"/>
                </a:solidFill>
              </a:rPr>
              <a:t>Business </a:t>
            </a:r>
            <a:r>
              <a:rPr lang="en-GB" sz="900" b="1" dirty="0" smtClean="0">
                <a:solidFill>
                  <a:schemeClr val="bg1"/>
                </a:solidFill>
              </a:rPr>
              <a:t>Change Delivery Management</a:t>
            </a:r>
            <a:endParaRPr lang="en-GB" sz="900" b="1" dirty="0">
              <a:solidFill>
                <a:schemeClr val="bg1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104515" y="2213444"/>
            <a:ext cx="8234466" cy="460118"/>
            <a:chOff x="766975" y="2836725"/>
            <a:chExt cx="8574392" cy="460118"/>
          </a:xfrm>
        </p:grpSpPr>
        <p:sp>
          <p:nvSpPr>
            <p:cNvPr id="30" name="Rectangle 29"/>
            <p:cNvSpPr/>
            <p:nvPr/>
          </p:nvSpPr>
          <p:spPr>
            <a:xfrm>
              <a:off x="766975" y="2836725"/>
              <a:ext cx="4230972" cy="46011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GB" sz="800" dirty="0" smtClean="0">
                  <a:solidFill>
                    <a:schemeClr val="tx1"/>
                  </a:solidFill>
                </a:rPr>
                <a:t>Management across </a:t>
              </a:r>
              <a:r>
                <a:rPr lang="en-GB" sz="800" dirty="0">
                  <a:solidFill>
                    <a:schemeClr val="tx1"/>
                  </a:solidFill>
                </a:rPr>
                <a:t>the four areas of Change: Business Readiness, Transition, </a:t>
              </a:r>
              <a:r>
                <a:rPr lang="en-GB" sz="800" dirty="0" smtClean="0">
                  <a:solidFill>
                    <a:schemeClr val="tx1"/>
                  </a:solidFill>
                </a:rPr>
                <a:t>and </a:t>
              </a:r>
              <a:r>
                <a:rPr lang="en-GB" sz="800" dirty="0" err="1">
                  <a:solidFill>
                    <a:schemeClr val="tx1"/>
                  </a:solidFill>
                </a:rPr>
                <a:t>Comms</a:t>
              </a:r>
              <a:r>
                <a:rPr lang="en-GB" sz="800" dirty="0">
                  <a:solidFill>
                    <a:schemeClr val="tx1"/>
                  </a:solidFill>
                </a:rPr>
                <a:t> and </a:t>
              </a:r>
              <a:r>
                <a:rPr lang="en-GB" sz="800" dirty="0" smtClean="0">
                  <a:solidFill>
                    <a:schemeClr val="tx1"/>
                  </a:solidFill>
                </a:rPr>
                <a:t>Engagement</a:t>
              </a:r>
              <a:endParaRPr lang="en-GB" sz="800" dirty="0">
                <a:solidFill>
                  <a:schemeClr val="tx1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094436" y="2836725"/>
              <a:ext cx="4246931" cy="46011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GB" sz="800" dirty="0" smtClean="0">
                  <a:solidFill>
                    <a:schemeClr val="tx1"/>
                  </a:solidFill>
                </a:rPr>
                <a:t>Management </a:t>
              </a:r>
              <a:r>
                <a:rPr lang="en-GB" sz="800" dirty="0">
                  <a:solidFill>
                    <a:schemeClr val="tx1"/>
                  </a:solidFill>
                </a:rPr>
                <a:t>representation across the four areas of Change: Business Readiness, Transition, </a:t>
              </a:r>
              <a:r>
                <a:rPr lang="en-GB" sz="800" dirty="0" smtClean="0">
                  <a:solidFill>
                    <a:schemeClr val="tx1"/>
                  </a:solidFill>
                </a:rPr>
                <a:t>and Training</a:t>
              </a:r>
              <a:endParaRPr lang="en-GB" sz="800" dirty="0">
                <a:solidFill>
                  <a:schemeClr val="tx1"/>
                </a:solidFill>
              </a:endParaRPr>
            </a:p>
          </p:txBody>
        </p:sp>
      </p:grpSp>
      <p:sp>
        <p:nvSpPr>
          <p:cNvPr id="54" name="Rectangle 53"/>
          <p:cNvSpPr/>
          <p:nvPr/>
        </p:nvSpPr>
        <p:spPr>
          <a:xfrm>
            <a:off x="4870198" y="2858463"/>
            <a:ext cx="1738931" cy="119912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900" b="1" dirty="0" smtClean="0">
                <a:solidFill>
                  <a:schemeClr val="bg1"/>
                </a:solidFill>
              </a:rPr>
              <a:t>Business Transition</a:t>
            </a:r>
            <a:endParaRPr lang="en-GB" sz="900" b="1" dirty="0">
              <a:solidFill>
                <a:schemeClr val="bg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938790" y="3140914"/>
            <a:ext cx="757634" cy="74401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800" dirty="0" smtClean="0">
                <a:solidFill>
                  <a:schemeClr val="tx1"/>
                </a:solidFill>
              </a:rPr>
              <a:t>Transition Mgt</a:t>
            </a:r>
            <a:r>
              <a:rPr lang="en-GB" sz="800" dirty="0">
                <a:solidFill>
                  <a:schemeClr val="tx1"/>
                </a:solidFill>
              </a:rPr>
              <a:t>.</a:t>
            </a:r>
            <a:r>
              <a:rPr lang="en-GB" sz="800" dirty="0" smtClean="0">
                <a:solidFill>
                  <a:schemeClr val="tx1"/>
                </a:solidFill>
              </a:rPr>
              <a:t> and support</a:t>
            </a:r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772418" y="3140914"/>
            <a:ext cx="757634" cy="744012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800" dirty="0" smtClean="0">
                <a:solidFill>
                  <a:schemeClr val="tx1"/>
                </a:solidFill>
              </a:rPr>
              <a:t>Transition Mgt</a:t>
            </a:r>
            <a:r>
              <a:rPr lang="en-GB" sz="800" dirty="0">
                <a:solidFill>
                  <a:schemeClr val="tx1"/>
                </a:solidFill>
              </a:rPr>
              <a:t>.</a:t>
            </a:r>
            <a:r>
              <a:rPr lang="en-GB" sz="800" dirty="0" smtClean="0">
                <a:solidFill>
                  <a:schemeClr val="tx1"/>
                </a:solidFill>
              </a:rPr>
              <a:t> </a:t>
            </a:r>
            <a:r>
              <a:rPr lang="en-GB" sz="800" dirty="0">
                <a:solidFill>
                  <a:schemeClr val="tx1"/>
                </a:solidFill>
              </a:rPr>
              <a:t>and </a:t>
            </a:r>
            <a:r>
              <a:rPr lang="en-GB" sz="800" dirty="0" smtClean="0">
                <a:solidFill>
                  <a:schemeClr val="tx1"/>
                </a:solidFill>
              </a:rPr>
              <a:t>support</a:t>
            </a:r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3050044" y="2854598"/>
            <a:ext cx="1738931" cy="119912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900" b="1" dirty="0" smtClean="0">
                <a:solidFill>
                  <a:schemeClr val="bg1"/>
                </a:solidFill>
              </a:rPr>
              <a:t>Business Readiness</a:t>
            </a:r>
            <a:endParaRPr lang="en-GB" sz="900" b="1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104515" y="3136852"/>
            <a:ext cx="757634" cy="74401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800" dirty="0" smtClean="0">
                <a:solidFill>
                  <a:schemeClr val="tx1"/>
                </a:solidFill>
              </a:rPr>
              <a:t>Business </a:t>
            </a:r>
            <a:r>
              <a:rPr lang="en-GB" sz="800" dirty="0">
                <a:solidFill>
                  <a:schemeClr val="tx1"/>
                </a:solidFill>
              </a:rPr>
              <a:t>Readiness </a:t>
            </a:r>
            <a:r>
              <a:rPr lang="en-GB" sz="800" dirty="0" smtClean="0">
                <a:solidFill>
                  <a:schemeClr val="tx1"/>
                </a:solidFill>
              </a:rPr>
              <a:t>Mgt</a:t>
            </a:r>
            <a:r>
              <a:rPr lang="en-GB" sz="800" dirty="0">
                <a:solidFill>
                  <a:schemeClr val="tx1"/>
                </a:solidFill>
              </a:rPr>
              <a:t>.</a:t>
            </a:r>
            <a:r>
              <a:rPr lang="en-GB" sz="800" dirty="0" smtClean="0">
                <a:solidFill>
                  <a:schemeClr val="tx1"/>
                </a:solidFill>
              </a:rPr>
              <a:t> </a:t>
            </a:r>
            <a:r>
              <a:rPr lang="en-GB" sz="800" dirty="0">
                <a:solidFill>
                  <a:schemeClr val="tx1"/>
                </a:solidFill>
              </a:rPr>
              <a:t>and </a:t>
            </a:r>
            <a:r>
              <a:rPr lang="en-GB" sz="800" dirty="0" smtClean="0">
                <a:solidFill>
                  <a:schemeClr val="tx1"/>
                </a:solidFill>
              </a:rPr>
              <a:t>support</a:t>
            </a:r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947801" y="3140914"/>
            <a:ext cx="757634" cy="744012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800" dirty="0" smtClean="0">
                <a:solidFill>
                  <a:schemeClr val="tx1"/>
                </a:solidFill>
              </a:rPr>
              <a:t>Business </a:t>
            </a:r>
            <a:r>
              <a:rPr lang="en-GB" sz="800" dirty="0">
                <a:solidFill>
                  <a:schemeClr val="tx1"/>
                </a:solidFill>
              </a:rPr>
              <a:t>Readiness </a:t>
            </a:r>
            <a:r>
              <a:rPr lang="en-GB" sz="800" dirty="0" smtClean="0">
                <a:solidFill>
                  <a:schemeClr val="tx1"/>
                </a:solidFill>
              </a:rPr>
              <a:t>Mgt</a:t>
            </a:r>
            <a:r>
              <a:rPr lang="en-GB" sz="800" dirty="0">
                <a:solidFill>
                  <a:schemeClr val="tx1"/>
                </a:solidFill>
              </a:rPr>
              <a:t>.</a:t>
            </a:r>
            <a:r>
              <a:rPr lang="en-GB" sz="800" dirty="0" smtClean="0">
                <a:solidFill>
                  <a:schemeClr val="tx1"/>
                </a:solidFill>
              </a:rPr>
              <a:t> </a:t>
            </a:r>
            <a:r>
              <a:rPr lang="en-GB" sz="800" dirty="0">
                <a:solidFill>
                  <a:schemeClr val="tx1"/>
                </a:solidFill>
              </a:rPr>
              <a:t>and </a:t>
            </a:r>
            <a:r>
              <a:rPr lang="en-GB" sz="800" dirty="0" smtClean="0">
                <a:solidFill>
                  <a:schemeClr val="tx1"/>
                </a:solidFill>
              </a:rPr>
              <a:t>support</a:t>
            </a:r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1209865" y="1936583"/>
            <a:ext cx="1738931" cy="211714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900" b="1" dirty="0" smtClean="0">
                <a:solidFill>
                  <a:schemeClr val="bg1"/>
                </a:solidFill>
              </a:rPr>
              <a:t>Data and Design</a:t>
            </a:r>
            <a:endParaRPr lang="en-GB" sz="900" b="1" dirty="0">
              <a:solidFill>
                <a:schemeClr val="bg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312367" y="2213444"/>
            <a:ext cx="1533926" cy="460118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800" dirty="0">
                <a:solidFill>
                  <a:schemeClr val="tx1"/>
                </a:solidFill>
              </a:rPr>
              <a:t>M</a:t>
            </a:r>
            <a:r>
              <a:rPr lang="en-GB" sz="800" dirty="0" smtClean="0">
                <a:solidFill>
                  <a:schemeClr val="tx1"/>
                </a:solidFill>
              </a:rPr>
              <a:t>anagement across Design and Data</a:t>
            </a:r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312367" y="2765095"/>
            <a:ext cx="1533926" cy="46011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800" dirty="0" smtClean="0">
                <a:solidFill>
                  <a:schemeClr val="tx1"/>
                </a:solidFill>
              </a:rPr>
              <a:t>Product Owners</a:t>
            </a:r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312367" y="3312636"/>
            <a:ext cx="741995" cy="58220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800" dirty="0" smtClean="0">
                <a:solidFill>
                  <a:schemeClr val="tx1"/>
                </a:solidFill>
              </a:rPr>
              <a:t>Data analysts</a:t>
            </a:r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2123218" y="3312636"/>
            <a:ext cx="719854" cy="58220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800" dirty="0" smtClean="0">
                <a:solidFill>
                  <a:schemeClr val="tx1"/>
                </a:solidFill>
              </a:rPr>
              <a:t>Business analysts</a:t>
            </a:r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7758419" y="4322233"/>
            <a:ext cx="4054554" cy="2278761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91440" tIns="45720" rIns="91440" bIns="45720" rtlCol="0" anchor="t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</a:rPr>
              <a:t>Lot 2: Training</a:t>
            </a:r>
            <a:endParaRPr lang="en-GB" sz="1200" b="1" dirty="0">
              <a:solidFill>
                <a:schemeClr val="tx1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8495977" y="5493527"/>
            <a:ext cx="3026739" cy="9587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900" b="1" dirty="0" smtClean="0">
                <a:solidFill>
                  <a:schemeClr val="bg1"/>
                </a:solidFill>
              </a:rPr>
              <a:t>Training Delivery</a:t>
            </a:r>
            <a:endParaRPr lang="en-GB" sz="900" b="1" dirty="0">
              <a:solidFill>
                <a:schemeClr val="bg1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10023440" y="5817338"/>
            <a:ext cx="1315541" cy="48793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800" dirty="0" smtClean="0">
                <a:solidFill>
                  <a:schemeClr val="tx1"/>
                </a:solidFill>
              </a:rPr>
              <a:t>External Trainers</a:t>
            </a:r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8688451" y="5818704"/>
            <a:ext cx="1241788" cy="4865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800" dirty="0" smtClean="0">
                <a:solidFill>
                  <a:schemeClr val="tx1"/>
                </a:solidFill>
              </a:rPr>
              <a:t>Internal Trainers (</a:t>
            </a:r>
            <a:r>
              <a:rPr lang="en-GB" sz="800" dirty="0" err="1" smtClean="0">
                <a:solidFill>
                  <a:schemeClr val="tx1"/>
                </a:solidFill>
              </a:rPr>
              <a:t>inc.</a:t>
            </a:r>
            <a:r>
              <a:rPr lang="en-GB" sz="800" dirty="0" smtClean="0">
                <a:solidFill>
                  <a:schemeClr val="tx1"/>
                </a:solidFill>
              </a:rPr>
              <a:t> business process and context)</a:t>
            </a:r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07035" y="4397196"/>
            <a:ext cx="74009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An</a:t>
            </a:r>
            <a:r>
              <a:rPr kumimoji="0" lang="en-GB" sz="1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end to end Design, Data, Change and Training approach is required, to ensure the business is ready to use the new Command &amp; Control Solution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200" b="0" i="0" u="none" strike="noStrike" kern="1200" cap="none" spc="0" normalizeH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 “two in a box” model is required, where external professional Data, Design, Change &amp; Training</a:t>
            </a:r>
            <a:r>
              <a:rPr kumimoji="0" lang="en-GB" sz="120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GB" sz="12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skillsets work collaboratively with MPS Subject Matter Expertise 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200" dirty="0">
              <a:solidFill>
                <a:srgbClr val="000000"/>
              </a:solidFill>
              <a:latin typeface="Arial" panose="020B0604020202020204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noProof="0" dirty="0" smtClean="0">
                <a:solidFill>
                  <a:srgbClr val="000000"/>
                </a:solidFill>
                <a:latin typeface="Arial" panose="020B0604020202020204"/>
              </a:rPr>
              <a:t>A consistent end to end Design and Business Change Leadership will set the strategic direction, lead the blended teams and maintain end to end consistency and standards across all deployments.</a:t>
            </a:r>
            <a:endParaRPr kumimoji="0" lang="en-GB" sz="120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200" dirty="0">
              <a:solidFill>
                <a:srgbClr val="000000"/>
              </a:solidFill>
              <a:latin typeface="Arial" panose="020B0604020202020204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The Training Workstream</a:t>
            </a:r>
            <a:r>
              <a:rPr kumimoji="0" lang="en-GB" sz="120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is a key part of the overall Business </a:t>
            </a:r>
            <a:r>
              <a:rPr lang="en-GB" sz="1200" dirty="0">
                <a:solidFill>
                  <a:srgbClr val="000000"/>
                </a:solidFill>
                <a:latin typeface="Arial" panose="020B0604020202020204"/>
              </a:rPr>
              <a:t>C</a:t>
            </a:r>
            <a:r>
              <a:rPr kumimoji="0" lang="en-GB" sz="120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hange</a:t>
            </a:r>
            <a:r>
              <a:rPr kumimoji="0" lang="en-GB" sz="120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strategy, so is managed and governed by the Business </a:t>
            </a:r>
            <a:r>
              <a:rPr lang="en-GB" sz="1200" dirty="0">
                <a:solidFill>
                  <a:srgbClr val="000000"/>
                </a:solidFill>
                <a:latin typeface="Arial" panose="020B0604020202020204"/>
              </a:rPr>
              <a:t>C</a:t>
            </a:r>
            <a:r>
              <a:rPr kumimoji="0" lang="en-GB" sz="120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hange</a:t>
            </a:r>
            <a:r>
              <a:rPr kumimoji="0" lang="en-GB" sz="120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Leadership to ensure strong alignment with Design, Data and Change (also close working with testing). Trainers and Content Designers will focus on each deployment</a:t>
            </a:r>
            <a:endParaRPr kumimoji="0" lang="en-GB" sz="120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4810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 flipV="1">
            <a:off x="527025" y="3688250"/>
            <a:ext cx="11255569" cy="457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Command and Control Provisional Delivery Timeline and Impact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5961301"/>
              </p:ext>
            </p:extLst>
          </p:nvPr>
        </p:nvGraphicFramePr>
        <p:xfrm>
          <a:off x="576190" y="2092291"/>
          <a:ext cx="11254153" cy="140521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16512">
                  <a:extLst>
                    <a:ext uri="{9D8B030D-6E8A-4147-A177-3AD203B41FA5}">
                      <a16:colId xmlns:a16="http://schemas.microsoft.com/office/drawing/2014/main" val="3949583026"/>
                    </a:ext>
                  </a:extLst>
                </a:gridCol>
                <a:gridCol w="5305245">
                  <a:extLst>
                    <a:ext uri="{9D8B030D-6E8A-4147-A177-3AD203B41FA5}">
                      <a16:colId xmlns:a16="http://schemas.microsoft.com/office/drawing/2014/main" val="876425872"/>
                    </a:ext>
                  </a:extLst>
                </a:gridCol>
                <a:gridCol w="1426118">
                  <a:extLst>
                    <a:ext uri="{9D8B030D-6E8A-4147-A177-3AD203B41FA5}">
                      <a16:colId xmlns:a16="http://schemas.microsoft.com/office/drawing/2014/main" val="336741146"/>
                    </a:ext>
                  </a:extLst>
                </a:gridCol>
                <a:gridCol w="3106278">
                  <a:extLst>
                    <a:ext uri="{9D8B030D-6E8A-4147-A177-3AD203B41FA5}">
                      <a16:colId xmlns:a16="http://schemas.microsoft.com/office/drawing/2014/main" val="3773055052"/>
                    </a:ext>
                  </a:extLst>
                </a:gridCol>
              </a:tblGrid>
              <a:tr h="178055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Drop</a:t>
                      </a:r>
                      <a:endParaRPr lang="en-GB" sz="10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A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Overvie</a:t>
                      </a:r>
                      <a:r>
                        <a:rPr lang="en-GB" sz="1000" b="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 of f</a:t>
                      </a:r>
                      <a:r>
                        <a:rPr lang="en-GB" sz="10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unctionality</a:t>
                      </a:r>
                      <a:r>
                        <a:rPr lang="en-GB" sz="1000" b="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delivery </a:t>
                      </a:r>
                      <a:endParaRPr lang="en-GB" sz="10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A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Expected business</a:t>
                      </a:r>
                      <a:r>
                        <a:rPr lang="en-GB" sz="1000" b="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transition</a:t>
                      </a:r>
                      <a:endParaRPr lang="en-GB" sz="10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A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Business Change Impact expected </a:t>
                      </a:r>
                    </a:p>
                    <a:p>
                      <a:pPr algn="ctr"/>
                      <a:r>
                        <a:rPr lang="en-GB" sz="10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(Numbers of users and level of change)</a:t>
                      </a:r>
                      <a:endParaRPr lang="en-GB" sz="10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2848554"/>
                  </a:ext>
                </a:extLst>
              </a:tr>
              <a:tr h="296758">
                <a:tc>
                  <a:txBody>
                    <a:bodyPr/>
                    <a:lstStyle/>
                    <a:p>
                      <a:r>
                        <a:rPr lang="en-GB" sz="1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  <a:r>
                        <a:rPr lang="en-GB" sz="1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000" b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LifeX</a:t>
                      </a:r>
                      <a:r>
                        <a:rPr lang="en-GB" sz="1000" b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for Despatch </a:t>
                      </a:r>
                      <a:endParaRPr lang="en-GB" sz="1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Replacing ICCS with a standalone </a:t>
                      </a:r>
                      <a:r>
                        <a:rPr lang="en-GB" sz="1000" b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LifeX</a:t>
                      </a:r>
                      <a:r>
                        <a:rPr lang="en-GB" sz="1000" b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system for Despatch Users only</a:t>
                      </a:r>
                      <a:endParaRPr lang="en-GB" sz="1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Q4 2025</a:t>
                      </a:r>
                      <a:endParaRPr lang="en-GB" sz="1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Moderate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3516781"/>
                  </a:ext>
                </a:extLst>
              </a:tr>
              <a:tr h="296758">
                <a:tc>
                  <a:txBody>
                    <a:bodyPr/>
                    <a:lstStyle/>
                    <a:p>
                      <a:r>
                        <a:rPr lang="en-GB" sz="1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  <a:r>
                        <a:rPr lang="en-GB" sz="1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000" b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First Contact </a:t>
                      </a:r>
                      <a:endParaRPr lang="en-GB" sz="1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  <a:defRPr/>
                      </a:pPr>
                      <a:r>
                        <a:rPr lang="en-GB" sz="1000" b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Replacing CHS with </a:t>
                      </a:r>
                      <a:r>
                        <a:rPr lang="en-GB" sz="1000" b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OnCall</a:t>
                      </a:r>
                      <a:r>
                        <a:rPr lang="en-GB" sz="1000" b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for </a:t>
                      </a:r>
                      <a:r>
                        <a:rPr lang="en-GB" sz="1000" b="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First Contact Operators and introducing </a:t>
                      </a:r>
                      <a:r>
                        <a:rPr lang="en-GB" sz="1000" b="0" baseline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PowerBI</a:t>
                      </a:r>
                      <a:r>
                        <a:rPr lang="en-GB" sz="1000" b="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reporting</a:t>
                      </a:r>
                      <a:endParaRPr lang="en-GB" sz="1000" b="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  <a:defRPr/>
                      </a:pPr>
                      <a:r>
                        <a:rPr lang="en-GB" sz="1000" b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2026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Significant</a:t>
                      </a:r>
                      <a:endParaRPr lang="en-GB" sz="1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8648298"/>
                  </a:ext>
                </a:extLst>
              </a:tr>
              <a:tr h="415461">
                <a:tc>
                  <a:txBody>
                    <a:bodyPr/>
                    <a:lstStyle/>
                    <a:p>
                      <a:r>
                        <a:rPr lang="en-GB" sz="1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GB" sz="1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n-GB" sz="1000" b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Despatch+ 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  <a:defRPr/>
                      </a:pPr>
                      <a:r>
                        <a:rPr lang="en-GB" sz="1000" b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Replacing CAD with </a:t>
                      </a:r>
                      <a:r>
                        <a:rPr lang="en-GB" sz="1000" b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OnCall</a:t>
                      </a:r>
                      <a:r>
                        <a:rPr lang="en-GB" sz="1000" b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for Despatch Users, Replacing </a:t>
                      </a:r>
                      <a:r>
                        <a:rPr lang="en-GB" sz="1000" b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MetOps</a:t>
                      </a:r>
                      <a:r>
                        <a:rPr lang="en-GB" sz="1000" b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with </a:t>
                      </a:r>
                      <a:r>
                        <a:rPr lang="en-GB" sz="1000" b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OnCall</a:t>
                      </a:r>
                      <a:r>
                        <a:rPr lang="en-GB" sz="1000" b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OPR for Event Management, and Mobile Responder for all Frontline Officers 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  <a:defRPr/>
                      </a:pPr>
                      <a:r>
                        <a:rPr lang="en-GB" sz="1000" b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2027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Most Significant</a:t>
                      </a:r>
                      <a:endParaRPr lang="en-GB" sz="1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0257252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468923" y="1055074"/>
            <a:ext cx="1145522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Within the Refinement and Deployment phase, C&amp;C will deliver functionality across three defined capability “drops”.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Each drop has a unique approach and schedule for training and transitioning. The detailed deployment approach</a:t>
            </a:r>
            <a:r>
              <a:rPr kumimoji="0" lang="en-GB" sz="1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and timing of each drop is subject to consultation. In advance of each training and go-live, </a:t>
            </a:r>
            <a:r>
              <a:rPr lang="en-GB" sz="1200" dirty="0" smtClean="0">
                <a:solidFill>
                  <a:srgbClr val="000000"/>
                </a:solidFill>
                <a:latin typeface="Arial" panose="020B0604020202020204"/>
              </a:rPr>
              <a:t>an</a:t>
            </a:r>
            <a:r>
              <a:rPr kumimoji="0" lang="en-GB" sz="1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end-to-end design, data and change approach is required to enable each Go-Live. Testing is also a key part of this value chain.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Indicative schedule for delivery of drops: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531637" y="5125064"/>
            <a:ext cx="11250957" cy="92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527025" y="3974186"/>
            <a:ext cx="3552" cy="11554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257211" y="4153717"/>
            <a:ext cx="762224" cy="575469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Drop 1: </a:t>
            </a:r>
            <a:r>
              <a:rPr kumimoji="0" lang="en-GB" sz="105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LifeX</a:t>
            </a:r>
            <a:r>
              <a:rPr kumimoji="0" lang="en-GB" sz="10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for</a:t>
            </a:r>
            <a:r>
              <a:rPr kumimoji="0" lang="en-GB" sz="105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0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Despatch</a:t>
            </a:r>
            <a:endParaRPr kumimoji="0" lang="en-GB" sz="10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40391" y="4153717"/>
            <a:ext cx="2318929" cy="575469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5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Drop 2</a:t>
            </a:r>
            <a:r>
              <a:rPr lang="en-GB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kumimoji="0" lang="en-GB" sz="10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First Contact</a:t>
            </a:r>
            <a:endParaRPr kumimoji="0" lang="en-GB" sz="10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320973" y="4153717"/>
            <a:ext cx="2868995" cy="582961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5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Drop 3:</a:t>
            </a:r>
            <a:r>
              <a:rPr kumimoji="0" lang="en-GB" sz="10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Despatch+</a:t>
            </a:r>
            <a:endParaRPr kumimoji="0" lang="en-GB" sz="10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57211" y="4745455"/>
            <a:ext cx="756697" cy="2405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 smtClean="0">
                <a:solidFill>
                  <a:schemeClr val="tx1"/>
                </a:solidFill>
              </a:rPr>
              <a:t>Training &amp; Go-live</a:t>
            </a:r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940391" y="4745455"/>
            <a:ext cx="2318929" cy="2371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 smtClean="0">
                <a:solidFill>
                  <a:schemeClr val="tx1"/>
                </a:solidFill>
              </a:rPr>
              <a:t>Training &amp; </a:t>
            </a:r>
            <a:r>
              <a:rPr lang="en-GB" sz="800" dirty="0">
                <a:solidFill>
                  <a:schemeClr val="tx1"/>
                </a:solidFill>
              </a:rPr>
              <a:t>Go-live</a:t>
            </a:r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3102229"/>
              </p:ext>
            </p:extLst>
          </p:nvPr>
        </p:nvGraphicFramePr>
        <p:xfrm>
          <a:off x="725600" y="5215274"/>
          <a:ext cx="10955334" cy="381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0906">
                  <a:extLst>
                    <a:ext uri="{9D8B030D-6E8A-4147-A177-3AD203B41FA5}">
                      <a16:colId xmlns:a16="http://schemas.microsoft.com/office/drawing/2014/main" val="2917906708"/>
                    </a:ext>
                  </a:extLst>
                </a:gridCol>
                <a:gridCol w="280906">
                  <a:extLst>
                    <a:ext uri="{9D8B030D-6E8A-4147-A177-3AD203B41FA5}">
                      <a16:colId xmlns:a16="http://schemas.microsoft.com/office/drawing/2014/main" val="1517942172"/>
                    </a:ext>
                  </a:extLst>
                </a:gridCol>
                <a:gridCol w="280906">
                  <a:extLst>
                    <a:ext uri="{9D8B030D-6E8A-4147-A177-3AD203B41FA5}">
                      <a16:colId xmlns:a16="http://schemas.microsoft.com/office/drawing/2014/main" val="3222168953"/>
                    </a:ext>
                  </a:extLst>
                </a:gridCol>
                <a:gridCol w="280906">
                  <a:extLst>
                    <a:ext uri="{9D8B030D-6E8A-4147-A177-3AD203B41FA5}">
                      <a16:colId xmlns:a16="http://schemas.microsoft.com/office/drawing/2014/main" val="2489474945"/>
                    </a:ext>
                  </a:extLst>
                </a:gridCol>
                <a:gridCol w="280906">
                  <a:extLst>
                    <a:ext uri="{9D8B030D-6E8A-4147-A177-3AD203B41FA5}">
                      <a16:colId xmlns:a16="http://schemas.microsoft.com/office/drawing/2014/main" val="4277132366"/>
                    </a:ext>
                  </a:extLst>
                </a:gridCol>
                <a:gridCol w="280906">
                  <a:extLst>
                    <a:ext uri="{9D8B030D-6E8A-4147-A177-3AD203B41FA5}">
                      <a16:colId xmlns:a16="http://schemas.microsoft.com/office/drawing/2014/main" val="1352222644"/>
                    </a:ext>
                  </a:extLst>
                </a:gridCol>
                <a:gridCol w="280906">
                  <a:extLst>
                    <a:ext uri="{9D8B030D-6E8A-4147-A177-3AD203B41FA5}">
                      <a16:colId xmlns:a16="http://schemas.microsoft.com/office/drawing/2014/main" val="4112467886"/>
                    </a:ext>
                  </a:extLst>
                </a:gridCol>
                <a:gridCol w="280906">
                  <a:extLst>
                    <a:ext uri="{9D8B030D-6E8A-4147-A177-3AD203B41FA5}">
                      <a16:colId xmlns:a16="http://schemas.microsoft.com/office/drawing/2014/main" val="3784713869"/>
                    </a:ext>
                  </a:extLst>
                </a:gridCol>
                <a:gridCol w="280906">
                  <a:extLst>
                    <a:ext uri="{9D8B030D-6E8A-4147-A177-3AD203B41FA5}">
                      <a16:colId xmlns:a16="http://schemas.microsoft.com/office/drawing/2014/main" val="2448695527"/>
                    </a:ext>
                  </a:extLst>
                </a:gridCol>
                <a:gridCol w="280906">
                  <a:extLst>
                    <a:ext uri="{9D8B030D-6E8A-4147-A177-3AD203B41FA5}">
                      <a16:colId xmlns:a16="http://schemas.microsoft.com/office/drawing/2014/main" val="77816793"/>
                    </a:ext>
                  </a:extLst>
                </a:gridCol>
                <a:gridCol w="280906">
                  <a:extLst>
                    <a:ext uri="{9D8B030D-6E8A-4147-A177-3AD203B41FA5}">
                      <a16:colId xmlns:a16="http://schemas.microsoft.com/office/drawing/2014/main" val="2285773834"/>
                    </a:ext>
                  </a:extLst>
                </a:gridCol>
                <a:gridCol w="280906">
                  <a:extLst>
                    <a:ext uri="{9D8B030D-6E8A-4147-A177-3AD203B41FA5}">
                      <a16:colId xmlns:a16="http://schemas.microsoft.com/office/drawing/2014/main" val="3224878629"/>
                    </a:ext>
                  </a:extLst>
                </a:gridCol>
                <a:gridCol w="280906">
                  <a:extLst>
                    <a:ext uri="{9D8B030D-6E8A-4147-A177-3AD203B41FA5}">
                      <a16:colId xmlns:a16="http://schemas.microsoft.com/office/drawing/2014/main" val="612411731"/>
                    </a:ext>
                  </a:extLst>
                </a:gridCol>
                <a:gridCol w="280906">
                  <a:extLst>
                    <a:ext uri="{9D8B030D-6E8A-4147-A177-3AD203B41FA5}">
                      <a16:colId xmlns:a16="http://schemas.microsoft.com/office/drawing/2014/main" val="1773276131"/>
                    </a:ext>
                  </a:extLst>
                </a:gridCol>
                <a:gridCol w="280906">
                  <a:extLst>
                    <a:ext uri="{9D8B030D-6E8A-4147-A177-3AD203B41FA5}">
                      <a16:colId xmlns:a16="http://schemas.microsoft.com/office/drawing/2014/main" val="1701939358"/>
                    </a:ext>
                  </a:extLst>
                </a:gridCol>
                <a:gridCol w="280906">
                  <a:extLst>
                    <a:ext uri="{9D8B030D-6E8A-4147-A177-3AD203B41FA5}">
                      <a16:colId xmlns:a16="http://schemas.microsoft.com/office/drawing/2014/main" val="348432931"/>
                    </a:ext>
                  </a:extLst>
                </a:gridCol>
                <a:gridCol w="280906">
                  <a:extLst>
                    <a:ext uri="{9D8B030D-6E8A-4147-A177-3AD203B41FA5}">
                      <a16:colId xmlns:a16="http://schemas.microsoft.com/office/drawing/2014/main" val="585574389"/>
                    </a:ext>
                  </a:extLst>
                </a:gridCol>
                <a:gridCol w="280906">
                  <a:extLst>
                    <a:ext uri="{9D8B030D-6E8A-4147-A177-3AD203B41FA5}">
                      <a16:colId xmlns:a16="http://schemas.microsoft.com/office/drawing/2014/main" val="2874144156"/>
                    </a:ext>
                  </a:extLst>
                </a:gridCol>
                <a:gridCol w="280906">
                  <a:extLst>
                    <a:ext uri="{9D8B030D-6E8A-4147-A177-3AD203B41FA5}">
                      <a16:colId xmlns:a16="http://schemas.microsoft.com/office/drawing/2014/main" val="3174541363"/>
                    </a:ext>
                  </a:extLst>
                </a:gridCol>
                <a:gridCol w="280906">
                  <a:extLst>
                    <a:ext uri="{9D8B030D-6E8A-4147-A177-3AD203B41FA5}">
                      <a16:colId xmlns:a16="http://schemas.microsoft.com/office/drawing/2014/main" val="1783799607"/>
                    </a:ext>
                  </a:extLst>
                </a:gridCol>
                <a:gridCol w="280906">
                  <a:extLst>
                    <a:ext uri="{9D8B030D-6E8A-4147-A177-3AD203B41FA5}">
                      <a16:colId xmlns:a16="http://schemas.microsoft.com/office/drawing/2014/main" val="4237524327"/>
                    </a:ext>
                  </a:extLst>
                </a:gridCol>
                <a:gridCol w="280906">
                  <a:extLst>
                    <a:ext uri="{9D8B030D-6E8A-4147-A177-3AD203B41FA5}">
                      <a16:colId xmlns:a16="http://schemas.microsoft.com/office/drawing/2014/main" val="2201533818"/>
                    </a:ext>
                  </a:extLst>
                </a:gridCol>
                <a:gridCol w="280906">
                  <a:extLst>
                    <a:ext uri="{9D8B030D-6E8A-4147-A177-3AD203B41FA5}">
                      <a16:colId xmlns:a16="http://schemas.microsoft.com/office/drawing/2014/main" val="616151716"/>
                    </a:ext>
                  </a:extLst>
                </a:gridCol>
                <a:gridCol w="280906">
                  <a:extLst>
                    <a:ext uri="{9D8B030D-6E8A-4147-A177-3AD203B41FA5}">
                      <a16:colId xmlns:a16="http://schemas.microsoft.com/office/drawing/2014/main" val="2824470"/>
                    </a:ext>
                  </a:extLst>
                </a:gridCol>
                <a:gridCol w="280906">
                  <a:extLst>
                    <a:ext uri="{9D8B030D-6E8A-4147-A177-3AD203B41FA5}">
                      <a16:colId xmlns:a16="http://schemas.microsoft.com/office/drawing/2014/main" val="4146290537"/>
                    </a:ext>
                  </a:extLst>
                </a:gridCol>
                <a:gridCol w="231502">
                  <a:extLst>
                    <a:ext uri="{9D8B030D-6E8A-4147-A177-3AD203B41FA5}">
                      <a16:colId xmlns:a16="http://schemas.microsoft.com/office/drawing/2014/main" val="1791751689"/>
                    </a:ext>
                  </a:extLst>
                </a:gridCol>
                <a:gridCol w="330310">
                  <a:extLst>
                    <a:ext uri="{9D8B030D-6E8A-4147-A177-3AD203B41FA5}">
                      <a16:colId xmlns:a16="http://schemas.microsoft.com/office/drawing/2014/main" val="640412559"/>
                    </a:ext>
                  </a:extLst>
                </a:gridCol>
                <a:gridCol w="280906">
                  <a:extLst>
                    <a:ext uri="{9D8B030D-6E8A-4147-A177-3AD203B41FA5}">
                      <a16:colId xmlns:a16="http://schemas.microsoft.com/office/drawing/2014/main" val="3501640019"/>
                    </a:ext>
                  </a:extLst>
                </a:gridCol>
                <a:gridCol w="280906">
                  <a:extLst>
                    <a:ext uri="{9D8B030D-6E8A-4147-A177-3AD203B41FA5}">
                      <a16:colId xmlns:a16="http://schemas.microsoft.com/office/drawing/2014/main" val="1117468334"/>
                    </a:ext>
                  </a:extLst>
                </a:gridCol>
                <a:gridCol w="280906">
                  <a:extLst>
                    <a:ext uri="{9D8B030D-6E8A-4147-A177-3AD203B41FA5}">
                      <a16:colId xmlns:a16="http://schemas.microsoft.com/office/drawing/2014/main" val="927060907"/>
                    </a:ext>
                  </a:extLst>
                </a:gridCol>
                <a:gridCol w="280906">
                  <a:extLst>
                    <a:ext uri="{9D8B030D-6E8A-4147-A177-3AD203B41FA5}">
                      <a16:colId xmlns:a16="http://schemas.microsoft.com/office/drawing/2014/main" val="4013562851"/>
                    </a:ext>
                  </a:extLst>
                </a:gridCol>
                <a:gridCol w="280906">
                  <a:extLst>
                    <a:ext uri="{9D8B030D-6E8A-4147-A177-3AD203B41FA5}">
                      <a16:colId xmlns:a16="http://schemas.microsoft.com/office/drawing/2014/main" val="1765858613"/>
                    </a:ext>
                  </a:extLst>
                </a:gridCol>
                <a:gridCol w="280906">
                  <a:extLst>
                    <a:ext uri="{9D8B030D-6E8A-4147-A177-3AD203B41FA5}">
                      <a16:colId xmlns:a16="http://schemas.microsoft.com/office/drawing/2014/main" val="363516125"/>
                    </a:ext>
                  </a:extLst>
                </a:gridCol>
                <a:gridCol w="280906">
                  <a:extLst>
                    <a:ext uri="{9D8B030D-6E8A-4147-A177-3AD203B41FA5}">
                      <a16:colId xmlns:a16="http://schemas.microsoft.com/office/drawing/2014/main" val="1347866504"/>
                    </a:ext>
                  </a:extLst>
                </a:gridCol>
                <a:gridCol w="280906">
                  <a:extLst>
                    <a:ext uri="{9D8B030D-6E8A-4147-A177-3AD203B41FA5}">
                      <a16:colId xmlns:a16="http://schemas.microsoft.com/office/drawing/2014/main" val="1213067212"/>
                    </a:ext>
                  </a:extLst>
                </a:gridCol>
                <a:gridCol w="280906">
                  <a:extLst>
                    <a:ext uri="{9D8B030D-6E8A-4147-A177-3AD203B41FA5}">
                      <a16:colId xmlns:a16="http://schemas.microsoft.com/office/drawing/2014/main" val="3131792749"/>
                    </a:ext>
                  </a:extLst>
                </a:gridCol>
                <a:gridCol w="280906">
                  <a:extLst>
                    <a:ext uri="{9D8B030D-6E8A-4147-A177-3AD203B41FA5}">
                      <a16:colId xmlns:a16="http://schemas.microsoft.com/office/drawing/2014/main" val="2901351158"/>
                    </a:ext>
                  </a:extLst>
                </a:gridCol>
                <a:gridCol w="280906">
                  <a:extLst>
                    <a:ext uri="{9D8B030D-6E8A-4147-A177-3AD203B41FA5}">
                      <a16:colId xmlns:a16="http://schemas.microsoft.com/office/drawing/2014/main" val="1987225595"/>
                    </a:ext>
                  </a:extLst>
                </a:gridCol>
                <a:gridCol w="280906">
                  <a:extLst>
                    <a:ext uri="{9D8B030D-6E8A-4147-A177-3AD203B41FA5}">
                      <a16:colId xmlns:a16="http://schemas.microsoft.com/office/drawing/2014/main" val="2874445986"/>
                    </a:ext>
                  </a:extLst>
                </a:gridCol>
              </a:tblGrid>
              <a:tr h="0">
                <a:tc gridSpan="12">
                  <a:txBody>
                    <a:bodyPr/>
                    <a:lstStyle/>
                    <a:p>
                      <a:pPr algn="ctr"/>
                      <a:r>
                        <a:rPr lang="en-GB" sz="7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9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9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9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9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9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9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9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9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9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9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9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ctr"/>
                      <a:r>
                        <a:rPr lang="en-GB" sz="7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9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9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9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9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9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9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9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9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9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9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9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ctr"/>
                      <a:r>
                        <a:rPr lang="en-GB" sz="7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9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9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9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9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9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9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9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9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7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7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7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7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7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7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43728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3290270"/>
                  </a:ext>
                </a:extLst>
              </a:tr>
            </a:tbl>
          </a:graphicData>
        </a:graphic>
      </p:graphicFrame>
      <p:sp>
        <p:nvSpPr>
          <p:cNvPr id="28" name="Rectangle 27"/>
          <p:cNvSpPr/>
          <p:nvPr/>
        </p:nvSpPr>
        <p:spPr>
          <a:xfrm>
            <a:off x="7320973" y="4746922"/>
            <a:ext cx="2868996" cy="2378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800" dirty="0" smtClean="0">
                <a:solidFill>
                  <a:schemeClr val="tx1"/>
                </a:solidFill>
              </a:rPr>
              <a:t>Training  &amp;                                                                                       Go-live</a:t>
            </a:r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 rot="16200000">
            <a:off x="-466010" y="4249118"/>
            <a:ext cx="161595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 smtClean="0"/>
              <a:t>Business Deployment</a:t>
            </a:r>
            <a:endParaRPr lang="en-GB" sz="1050" dirty="0"/>
          </a:p>
        </p:txBody>
      </p:sp>
      <p:sp>
        <p:nvSpPr>
          <p:cNvPr id="3" name="TextBox 2"/>
          <p:cNvSpPr txBox="1"/>
          <p:nvPr/>
        </p:nvSpPr>
        <p:spPr>
          <a:xfrm>
            <a:off x="3429276" y="6004408"/>
            <a:ext cx="48779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timelines are subject to ongoing consultation </a:t>
            </a:r>
            <a:endParaRPr lang="en-GB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514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923" y="525022"/>
            <a:ext cx="11254154" cy="1085382"/>
          </a:xfrm>
        </p:spPr>
        <p:txBody>
          <a:bodyPr/>
          <a:lstStyle/>
          <a:p>
            <a:r>
              <a:rPr lang="en-GB" dirty="0" smtClean="0"/>
              <a:t>External resource requirements across </a:t>
            </a:r>
            <a:r>
              <a:rPr lang="en-GB" dirty="0"/>
              <a:t>p</a:t>
            </a:r>
            <a:r>
              <a:rPr lang="en-GB" dirty="0" smtClean="0"/>
              <a:t>rogramme lifespan</a:t>
            </a:r>
            <a:endParaRPr lang="en-GB" dirty="0"/>
          </a:p>
        </p:txBody>
      </p:sp>
      <p:sp>
        <p:nvSpPr>
          <p:cNvPr id="30" name="Rectangle 29"/>
          <p:cNvSpPr/>
          <p:nvPr/>
        </p:nvSpPr>
        <p:spPr>
          <a:xfrm>
            <a:off x="398270" y="931037"/>
            <a:ext cx="114552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>
                <a:solidFill>
                  <a:srgbClr val="000000"/>
                </a:solidFill>
                <a:latin typeface="Arial" panose="020B0604020202020204"/>
              </a:rPr>
              <a:t>A consistent leadership will build the teams in line with the demand for each deployment.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>
                <a:solidFill>
                  <a:srgbClr val="000000"/>
                </a:solidFill>
                <a:latin typeface="Arial" panose="020B0604020202020204"/>
              </a:rPr>
              <a:t>There is a requirement to maintain consistency in the management to build experience between deployments, with resources expected to increase with the complexity </a:t>
            </a:r>
            <a:r>
              <a:rPr lang="en-GB" sz="1200" dirty="0" smtClean="0">
                <a:latin typeface="Arial" panose="020B0604020202020204"/>
              </a:rPr>
              <a:t>of </a:t>
            </a:r>
            <a:r>
              <a:rPr lang="en-GB" sz="1200" smtClean="0">
                <a:latin typeface="Arial" panose="020B0604020202020204"/>
              </a:rPr>
              <a:t>each deployment.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smtClean="0">
                <a:latin typeface="Arial" panose="020B0604020202020204"/>
              </a:rPr>
              <a:t> </a:t>
            </a:r>
            <a:r>
              <a:rPr lang="en-GB" sz="1200" dirty="0" smtClean="0">
                <a:latin typeface="Arial" panose="020B0604020202020204"/>
              </a:rPr>
              <a:t>The indicative resource estimates below are intended to demonstrate increasing resourcing over time and not constrain resourcing decisions.</a:t>
            </a:r>
          </a:p>
        </p:txBody>
      </p:sp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7522035"/>
              </p:ext>
            </p:extLst>
          </p:nvPr>
        </p:nvGraphicFramePr>
        <p:xfrm>
          <a:off x="468923" y="1874271"/>
          <a:ext cx="11313916" cy="160906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28479">
                  <a:extLst>
                    <a:ext uri="{9D8B030D-6E8A-4147-A177-3AD203B41FA5}">
                      <a16:colId xmlns:a16="http://schemas.microsoft.com/office/drawing/2014/main" val="540041466"/>
                    </a:ext>
                  </a:extLst>
                </a:gridCol>
                <a:gridCol w="2828479">
                  <a:extLst>
                    <a:ext uri="{9D8B030D-6E8A-4147-A177-3AD203B41FA5}">
                      <a16:colId xmlns:a16="http://schemas.microsoft.com/office/drawing/2014/main" val="2931636441"/>
                    </a:ext>
                  </a:extLst>
                </a:gridCol>
                <a:gridCol w="2828479">
                  <a:extLst>
                    <a:ext uri="{9D8B030D-6E8A-4147-A177-3AD203B41FA5}">
                      <a16:colId xmlns:a16="http://schemas.microsoft.com/office/drawing/2014/main" val="776923879"/>
                    </a:ext>
                  </a:extLst>
                </a:gridCol>
                <a:gridCol w="2828479">
                  <a:extLst>
                    <a:ext uri="{9D8B030D-6E8A-4147-A177-3AD203B41FA5}">
                      <a16:colId xmlns:a16="http://schemas.microsoft.com/office/drawing/2014/main" val="1600352681"/>
                    </a:ext>
                  </a:extLst>
                </a:gridCol>
              </a:tblGrid>
              <a:tr h="213718">
                <a:tc>
                  <a:txBody>
                    <a:bodyPr/>
                    <a:lstStyle/>
                    <a:p>
                      <a:r>
                        <a:rPr lang="en-GB" sz="1100" b="1" dirty="0" smtClean="0"/>
                        <a:t>Business</a:t>
                      </a:r>
                      <a:r>
                        <a:rPr lang="en-GB" sz="1100" b="1" baseline="0" dirty="0" smtClean="0"/>
                        <a:t> Areas</a:t>
                      </a:r>
                      <a:endParaRPr lang="en-GB" sz="1100" b="1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 dirty="0" smtClean="0"/>
                        <a:t>Drop One: LFD </a:t>
                      </a:r>
                      <a:endParaRPr lang="en-GB" sz="1100" b="1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 dirty="0" smtClean="0"/>
                        <a:t>Drop Two: First Contact</a:t>
                      </a:r>
                      <a:endParaRPr lang="en-GB" sz="1100" b="1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 dirty="0" smtClean="0"/>
                        <a:t>Drop Three: Despatch</a:t>
                      </a:r>
                      <a:endParaRPr lang="en-GB" sz="1100" b="1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3343331"/>
                  </a:ext>
                </a:extLst>
              </a:tr>
              <a:tr h="185194">
                <a:tc gridSpan="4">
                  <a:txBody>
                    <a:bodyPr/>
                    <a:lstStyle/>
                    <a:p>
                      <a:r>
                        <a:rPr lang="en-GB" sz="1100" b="1" dirty="0" smtClean="0"/>
                        <a:t>Lot 1: Design and Business Change</a:t>
                      </a:r>
                      <a:endParaRPr lang="en-GB" sz="1100" b="1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100" b="1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 sz="1100" b="1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 sz="1100" b="1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40966045"/>
                  </a:ext>
                </a:extLst>
              </a:tr>
              <a:tr h="359158">
                <a:tc rowSpan="2">
                  <a:txBody>
                    <a:bodyPr/>
                    <a:lstStyle/>
                    <a:p>
                      <a:r>
                        <a:rPr lang="en-GB" sz="1100" b="0" dirty="0" smtClean="0"/>
                        <a:t>Business</a:t>
                      </a:r>
                      <a:r>
                        <a:rPr lang="en-GB" sz="1100" b="0" baseline="0" dirty="0" smtClean="0"/>
                        <a:t> Change</a:t>
                      </a:r>
                      <a:endParaRPr lang="en-GB" sz="1100" b="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0" dirty="0" smtClean="0"/>
                        <a:t>c.5 FTE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0" dirty="0" smtClean="0"/>
                        <a:t>(increasing over time)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0" dirty="0" smtClean="0"/>
                        <a:t>c.15 FTE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2187672"/>
                  </a:ext>
                </a:extLst>
              </a:tr>
              <a:tr h="305025">
                <a:tc vMerge="1">
                  <a:txBody>
                    <a:bodyPr/>
                    <a:lstStyle/>
                    <a:p>
                      <a:endParaRPr lang="en-GB" sz="1100" b="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dirty="0" smtClean="0"/>
                        <a:t>April 2025 – January 2028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 sz="1100" b="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 sz="1100" b="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88828906"/>
                  </a:ext>
                </a:extLst>
              </a:tr>
              <a:tr h="305025">
                <a:tc>
                  <a:txBody>
                    <a:bodyPr/>
                    <a:lstStyle/>
                    <a:p>
                      <a:r>
                        <a:rPr lang="en-GB" sz="1100" b="0" dirty="0" smtClean="0"/>
                        <a:t>Data and Design</a:t>
                      </a:r>
                      <a:endParaRPr lang="en-GB" sz="1100" b="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100" b="0" baseline="0" dirty="0" smtClean="0"/>
                        <a:t>c. 5-10 FTE (plus managing c.5-10 additional specialist policing SMEs – contracted directly to MPS)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dirty="0" smtClean="0"/>
                        <a:t>April 2025 – January</a:t>
                      </a:r>
                      <a:r>
                        <a:rPr lang="en-GB" sz="1100" b="0" baseline="0" dirty="0" smtClean="0"/>
                        <a:t> 2028</a:t>
                      </a:r>
                      <a:endParaRPr lang="en-GB" sz="1100" b="0" dirty="0" smtClean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dirty="0" smtClean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dirty="0" smtClean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60647794"/>
                  </a:ext>
                </a:extLst>
              </a:tr>
            </a:tbl>
          </a:graphicData>
        </a:graphic>
      </p:graphicFrame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1418725"/>
              </p:ext>
            </p:extLst>
          </p:nvPr>
        </p:nvGraphicFramePr>
        <p:xfrm>
          <a:off x="468923" y="4178709"/>
          <a:ext cx="11313916" cy="141607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28479">
                  <a:extLst>
                    <a:ext uri="{9D8B030D-6E8A-4147-A177-3AD203B41FA5}">
                      <a16:colId xmlns:a16="http://schemas.microsoft.com/office/drawing/2014/main" val="540041466"/>
                    </a:ext>
                  </a:extLst>
                </a:gridCol>
                <a:gridCol w="2828479">
                  <a:extLst>
                    <a:ext uri="{9D8B030D-6E8A-4147-A177-3AD203B41FA5}">
                      <a16:colId xmlns:a16="http://schemas.microsoft.com/office/drawing/2014/main" val="2931636441"/>
                    </a:ext>
                  </a:extLst>
                </a:gridCol>
                <a:gridCol w="2828479">
                  <a:extLst>
                    <a:ext uri="{9D8B030D-6E8A-4147-A177-3AD203B41FA5}">
                      <a16:colId xmlns:a16="http://schemas.microsoft.com/office/drawing/2014/main" val="776923879"/>
                    </a:ext>
                  </a:extLst>
                </a:gridCol>
                <a:gridCol w="2828479">
                  <a:extLst>
                    <a:ext uri="{9D8B030D-6E8A-4147-A177-3AD203B41FA5}">
                      <a16:colId xmlns:a16="http://schemas.microsoft.com/office/drawing/2014/main" val="1600352681"/>
                    </a:ext>
                  </a:extLst>
                </a:gridCol>
              </a:tblGrid>
              <a:tr h="303554">
                <a:tc>
                  <a:txBody>
                    <a:bodyPr/>
                    <a:lstStyle/>
                    <a:p>
                      <a:r>
                        <a:rPr lang="en-GB" sz="1100" b="1" dirty="0" smtClean="0"/>
                        <a:t>Business</a:t>
                      </a:r>
                      <a:r>
                        <a:rPr lang="en-GB" sz="1100" b="1" baseline="0" dirty="0" smtClean="0"/>
                        <a:t> Areas</a:t>
                      </a:r>
                      <a:endParaRPr lang="en-GB" sz="1100" b="1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 dirty="0" smtClean="0"/>
                        <a:t>Drop One: LFD </a:t>
                      </a:r>
                      <a:endParaRPr lang="en-GB" sz="1100" b="1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 dirty="0" smtClean="0"/>
                        <a:t>Drop Two: First Contact</a:t>
                      </a:r>
                      <a:endParaRPr lang="en-GB" sz="1100" b="1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 dirty="0" smtClean="0"/>
                        <a:t>Drop Three: Despatch</a:t>
                      </a:r>
                      <a:endParaRPr lang="en-GB" sz="1100" b="1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3343331"/>
                  </a:ext>
                </a:extLst>
              </a:tr>
              <a:tr h="173081">
                <a:tc gridSpan="4">
                  <a:txBody>
                    <a:bodyPr/>
                    <a:lstStyle/>
                    <a:p>
                      <a:r>
                        <a:rPr lang="en-GB" sz="1100" b="1" dirty="0" smtClean="0"/>
                        <a:t>Lot 2: Training</a:t>
                      </a:r>
                      <a:endParaRPr lang="en-GB" sz="1100" b="1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100" b="1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 sz="1100" b="1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 sz="1100" b="1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6429759"/>
                  </a:ext>
                </a:extLst>
              </a:tr>
              <a:tr h="303554">
                <a:tc>
                  <a:txBody>
                    <a:bodyPr/>
                    <a:lstStyle/>
                    <a:p>
                      <a:r>
                        <a:rPr lang="en-GB" sz="1100" b="0" dirty="0" smtClean="0"/>
                        <a:t>Training Content Design</a:t>
                      </a:r>
                      <a:endParaRPr lang="en-GB" sz="1100" b="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0" dirty="0" smtClean="0"/>
                        <a:t>c. x2</a:t>
                      </a:r>
                      <a:r>
                        <a:rPr lang="en-GB" sz="1100" b="0" baseline="0" dirty="0" smtClean="0"/>
                        <a:t> FTE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dirty="0" smtClean="0"/>
                        <a:t>April 2025 – December 2025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0" dirty="0" smtClean="0"/>
                        <a:t>c. x4 FTE</a:t>
                      </a:r>
                    </a:p>
                    <a:p>
                      <a:r>
                        <a:rPr lang="en-GB" sz="1100" b="0" dirty="0" smtClean="0"/>
                        <a:t>January 2026 – January 2027</a:t>
                      </a:r>
                      <a:endParaRPr lang="en-GB" sz="1100" b="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0" dirty="0" smtClean="0"/>
                        <a:t>c. x6</a:t>
                      </a:r>
                      <a:r>
                        <a:rPr lang="en-GB" sz="1100" b="0" baseline="0" dirty="0" smtClean="0"/>
                        <a:t> FTE</a:t>
                      </a:r>
                    </a:p>
                    <a:p>
                      <a:r>
                        <a:rPr lang="en-GB" sz="1100" b="0" baseline="0" dirty="0" smtClean="0"/>
                        <a:t>February 2027 – November 2027</a:t>
                      </a:r>
                      <a:endParaRPr lang="en-GB" sz="1100" b="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94563478"/>
                  </a:ext>
                </a:extLst>
              </a:tr>
              <a:tr h="303554">
                <a:tc>
                  <a:txBody>
                    <a:bodyPr/>
                    <a:lstStyle/>
                    <a:p>
                      <a:r>
                        <a:rPr lang="en-GB" sz="1100" b="0" dirty="0" smtClean="0"/>
                        <a:t>Training Delivery</a:t>
                      </a:r>
                      <a:endParaRPr lang="en-GB" sz="1100" b="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0" dirty="0" smtClean="0"/>
                        <a:t>c.</a:t>
                      </a:r>
                      <a:r>
                        <a:rPr lang="en-GB" sz="1100" b="0" baseline="0" dirty="0" smtClean="0"/>
                        <a:t> x10</a:t>
                      </a:r>
                      <a:r>
                        <a:rPr lang="en-GB" sz="1100" b="0" dirty="0" smtClean="0"/>
                        <a:t> per</a:t>
                      </a:r>
                      <a:r>
                        <a:rPr lang="en-GB" sz="1100" b="0" baseline="0" dirty="0" smtClean="0"/>
                        <a:t> training day</a:t>
                      </a:r>
                    </a:p>
                    <a:p>
                      <a:r>
                        <a:rPr lang="en-GB" sz="1100" b="0" baseline="0" dirty="0" smtClean="0"/>
                        <a:t>August 2025 – November 2025</a:t>
                      </a:r>
                      <a:endParaRPr lang="en-GB" sz="1100" b="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dirty="0" smtClean="0"/>
                        <a:t>c.</a:t>
                      </a:r>
                      <a:r>
                        <a:rPr lang="en-GB" sz="1100" b="0" baseline="0" dirty="0" smtClean="0"/>
                        <a:t> x12</a:t>
                      </a:r>
                      <a:r>
                        <a:rPr lang="en-GB" sz="1100" b="0" dirty="0" smtClean="0"/>
                        <a:t> per</a:t>
                      </a:r>
                      <a:r>
                        <a:rPr lang="en-GB" sz="1100" b="0" baseline="0" dirty="0" smtClean="0"/>
                        <a:t> training day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baseline="0" dirty="0" smtClean="0"/>
                        <a:t>March 2026 – November 2026</a:t>
                      </a:r>
                      <a:endParaRPr lang="en-GB" sz="1100" b="0" dirty="0" smtClean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0" dirty="0" smtClean="0"/>
                        <a:t>c.</a:t>
                      </a:r>
                      <a:r>
                        <a:rPr lang="en-GB" sz="1100" b="0" baseline="0" dirty="0" smtClean="0"/>
                        <a:t> x</a:t>
                      </a:r>
                      <a:r>
                        <a:rPr lang="en-GB" sz="1100" b="0" dirty="0" smtClean="0"/>
                        <a:t>35</a:t>
                      </a:r>
                      <a:r>
                        <a:rPr lang="en-GB" sz="1100" b="0" baseline="0" dirty="0" smtClean="0"/>
                        <a:t> per day</a:t>
                      </a:r>
                    </a:p>
                    <a:p>
                      <a:r>
                        <a:rPr lang="en-GB" sz="1100" b="0" dirty="0" smtClean="0"/>
                        <a:t>December 2026 – October 2027</a:t>
                      </a:r>
                      <a:endParaRPr lang="en-GB" sz="1100" b="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81267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1199663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MPS RGB (Extended)">
      <a:dk1>
        <a:srgbClr val="000000"/>
      </a:dk1>
      <a:lt1>
        <a:srgbClr val="FFFFFF"/>
      </a:lt1>
      <a:dk2>
        <a:srgbClr val="0033A1"/>
      </a:dk2>
      <a:lt2>
        <a:srgbClr val="63C3D1"/>
      </a:lt2>
      <a:accent1>
        <a:srgbClr val="3B5168"/>
      </a:accent1>
      <a:accent2>
        <a:srgbClr val="00699A"/>
      </a:accent2>
      <a:accent3>
        <a:srgbClr val="229863"/>
      </a:accent3>
      <a:accent4>
        <a:srgbClr val="6633CC"/>
      </a:accent4>
      <a:accent5>
        <a:srgbClr val="993399"/>
      </a:accent5>
      <a:accent6>
        <a:srgbClr val="F9B33C"/>
      </a:accent6>
      <a:hlink>
        <a:srgbClr val="0033A1"/>
      </a:hlink>
      <a:folHlink>
        <a:srgbClr val="63C3D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PS More Trust PPT Template" id="{59375B7F-48BA-434F-877A-44CC68EC5D3F}" vid="{0789980F-61D9-413C-BCCD-8F090E809D9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7efea7b1-e069-4ed7-849a-46b8d2f1171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C6D721C19DA7D4FB80D226BA3F99225" ma:contentTypeVersion="16" ma:contentTypeDescription="Create a new document." ma:contentTypeScope="" ma:versionID="e3fab55c5d74e4774f86533e3aa65a4a">
  <xsd:schema xmlns:xsd="http://www.w3.org/2001/XMLSchema" xmlns:xs="http://www.w3.org/2001/XMLSchema" xmlns:p="http://schemas.microsoft.com/office/2006/metadata/properties" xmlns:ns3="7efea7b1-e069-4ed7-849a-46b8d2f11710" xmlns:ns4="6dd11907-b53f-478d-94d5-ed91abd070ff" targetNamespace="http://schemas.microsoft.com/office/2006/metadata/properties" ma:root="true" ma:fieldsID="e8bebceb32cadee1109f36572558a0f1" ns3:_="" ns4:_="">
    <xsd:import namespace="7efea7b1-e069-4ed7-849a-46b8d2f11710"/>
    <xsd:import namespace="6dd11907-b53f-478d-94d5-ed91abd070f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Location" minOccurs="0"/>
                <xsd:element ref="ns3:_activity" minOccurs="0"/>
                <xsd:element ref="ns3:MediaServiceObjectDetectorVersions" minOccurs="0"/>
                <xsd:element ref="ns3:MediaLengthInSecond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fea7b1-e069-4ed7-849a-46b8d2f117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d11907-b53f-478d-94d5-ed91abd070ff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EDD1DF2-3F32-4F52-BAE0-31F7290C6FA6}">
  <ds:schemaRefs>
    <ds:schemaRef ds:uri="7efea7b1-e069-4ed7-849a-46b8d2f11710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schemas.microsoft.com/office/2006/metadata/properties"/>
    <ds:schemaRef ds:uri="http://purl.org/dc/dcmitype/"/>
    <ds:schemaRef ds:uri="6dd11907-b53f-478d-94d5-ed91abd070ff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5E42274-D456-427A-8BDF-4B0919627CB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D1B0E7E-BC46-4AD5-BE2B-8692AEF08F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efea7b1-e069-4ed7-849a-46b8d2f11710"/>
    <ds:schemaRef ds:uri="6dd11907-b53f-478d-94d5-ed91abd070f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853</Words>
  <Application>Microsoft Office PowerPoint</Application>
  <PresentationFormat>Widescreen</PresentationFormat>
  <Paragraphs>152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Arial Black</vt:lpstr>
      <vt:lpstr>Calibri</vt:lpstr>
      <vt:lpstr>System Font Regular</vt:lpstr>
      <vt:lpstr>2_Office Theme</vt:lpstr>
      <vt:lpstr>Invitation to participate Refinement and deployment phase team structure and timeline  Lot 1: Design and Business Change Lot 2: Training annex h – team structure and timeline</vt:lpstr>
      <vt:lpstr>Lot 1 and Lot 2 Resource Split</vt:lpstr>
      <vt:lpstr>Command and Control Provisional Delivery Timeline and Impact</vt:lpstr>
      <vt:lpstr>External resource requirements across programme lifespan</vt:lpstr>
    </vt:vector>
  </TitlesOfParts>
  <Company>MPS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XXXX XXXX</dc:title>
  <dc:creator>Baldwin Orla - Digital, Data &amp; Technology</dc:creator>
  <cp:lastModifiedBy>Frodhe Joanne - Commercial Services</cp:lastModifiedBy>
  <cp:revision>38</cp:revision>
  <dcterms:created xsi:type="dcterms:W3CDTF">2025-03-03T14:07:19Z</dcterms:created>
  <dcterms:modified xsi:type="dcterms:W3CDTF">2025-03-20T10:28:18Z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0x0101006C6D721C19DA7D4FB80D226BA3F99225</vt:lpwstr>
  </property>
</Properties>
</file>