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1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1286-F1C1-DED7-FB3D-DD3E6F23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EA9B0-6072-05AD-0941-1AD63FDF5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786D-EEAE-01FA-83B9-DF2C5E89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D779-4D54-2A9B-175E-FE9CB9A2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8D82-7857-B8AE-4AFF-F6CEEA26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A33C-AF2D-3BF9-8BBE-00C6E2DF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2AA28-BE1A-1E32-8AEC-EBD83C3CC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AE86-FD22-63BC-945D-75AC9015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A54E-256E-9EDD-FFCD-7F840122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0464-D506-F63A-6D95-E2CF0F8E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1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323BC-6E0A-0ACA-0BB9-FE50F96BC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AAB1D-AE78-A74C-F6B1-BC4C1ABFF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CDBF-3913-9A39-7BD8-DE9EFF0B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A3E6-BD7A-A5D5-37BB-9B5FAED6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EB12-7ACD-0CB3-6477-8EDF4C0E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6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E9DF-C556-1AFB-7154-1182F088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7582-CB47-91A0-62D2-CFF50E15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87BC-E7F3-E970-2CD7-402E7810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E160-F0B3-55BB-1FA5-428251D9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04C53-24B8-180D-B98E-684EC4AC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3BDF-7995-9C64-E408-7F41928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F25B8-3140-B092-3188-21CACE02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94C8-B7E9-7186-B8B5-B22D7801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B852-32CE-9EB1-781A-24A4ACFF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1E18-BA73-0AEA-424D-66305CDE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2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B48B-D488-3CB2-CF52-158ABC54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F5BC-883A-B34F-FF23-214D2621F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6A880-2DD2-C90A-8752-5ED1778A1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122B0-46CE-4A16-AAB1-B1AF7F30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265E1-3509-6B07-8896-E6373CA8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4E81E-E9F6-6F77-9B55-980DA80F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9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C36E-62B5-688F-3EBB-EF430983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E4BCD-572F-D420-02AB-0EF9FFE26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E393F-A918-62E3-3058-D3011986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777C4-48EE-297F-39F0-70A2E68C8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4405-697A-20E8-43E4-CE279FD3A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EAC46-00E7-F7D6-8138-35D1C525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83713-3BD9-7A0C-A26D-9F171A44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3CF9A-D360-5B03-A8A1-FE437697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A2A9-EDEA-9510-D1F5-10833548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DAA5A-FBD7-61C5-FB57-89B7D502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560ED-8B5E-4E2F-EE50-F50AB5CA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C5437-1418-EE0C-1A21-2E62A354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1E141-EC53-CAED-4543-487F95B0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15D0A-351B-7DAD-9EC0-F7BCFA46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89D8-7AA7-B1BC-8DD7-23A4D28B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59BA-00B4-A5DF-6B10-9EB4D617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0503-FD73-70C2-8539-95EDF47C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BC59D-6512-C159-E5CE-AD373B9B0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2B702-E6BE-DACA-4896-F10D1A3A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86983-4763-5568-A5C8-87369A77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FD451-3F24-C0A3-4ACB-2A9F0422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0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F51D-9D59-6BA7-4732-C5742A09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F27EE-B5EB-AB76-0198-3B92761D3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F4246-22DD-654C-16F7-95382BFC3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6D0A2-BB4A-C7E2-8697-2F2CE3C2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3E05-546F-B60C-DA1E-880EEF7D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7FC12-6261-70C3-5375-27EFF3B7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B858C-ECDC-FAA2-8E27-14301E31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CD15D-85EE-DC04-8EBF-4EF2E94A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A976-399E-326C-87DE-A89F0B0C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79AA3-CADB-4A2C-8B33-EEC25F38C1AF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BFF4-18E3-2B8F-03A1-28395668A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42E9-05D7-040B-07CA-AA36BDDEC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5767-D0B4-4C75-ACF6-5BA9C3461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BA2D4-6C7A-CEB0-0B42-5DEBB42EA765}"/>
              </a:ext>
            </a:extLst>
          </p:cNvPr>
          <p:cNvSpPr txBox="1"/>
          <p:nvPr/>
        </p:nvSpPr>
        <p:spPr>
          <a:xfrm>
            <a:off x="9633739" y="76200"/>
            <a:ext cx="237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Advance Warning Signs (x2) – To be displayed 10 days prior to commencement of works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16163-0D8B-5E77-959B-00A19AF8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261" y="382823"/>
            <a:ext cx="6983891" cy="6353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FB7B4-E2D1-918B-D25B-D632A592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8" y="201386"/>
            <a:ext cx="2603864" cy="3096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D29D6E-085B-04D9-DA64-D525848ACE8B}"/>
              </a:ext>
            </a:extLst>
          </p:cNvPr>
          <p:cNvSpPr/>
          <p:nvPr/>
        </p:nvSpPr>
        <p:spPr>
          <a:xfrm>
            <a:off x="6444343" y="2383970"/>
            <a:ext cx="1888672" cy="12899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This Road And Car Park Will Be Closed For Essential Drainage Works </a:t>
            </a:r>
          </a:p>
          <a:p>
            <a:pPr algn="ctr"/>
            <a:r>
              <a:rPr lang="en-GB" sz="900" b="1">
                <a:solidFill>
                  <a:schemeClr val="tx1"/>
                </a:solidFill>
              </a:rPr>
              <a:t>……/……/2025</a:t>
            </a:r>
            <a:endParaRPr lang="en-GB" sz="900" b="1" dirty="0">
              <a:solidFill>
                <a:schemeClr val="tx1"/>
              </a:solidFill>
            </a:endParaRP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For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……..Days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Winscombe &amp; Sandford Parish Council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01934 844 257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765C53-93E5-2E30-F93C-4C79F1243A04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812471"/>
            <a:ext cx="326571" cy="767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DC809B-10E6-E5B2-F170-C0D91C30BFB4}"/>
              </a:ext>
            </a:extLst>
          </p:cNvPr>
          <p:cNvCxnSpPr/>
          <p:nvPr/>
        </p:nvCxnSpPr>
        <p:spPr>
          <a:xfrm flipH="1">
            <a:off x="5573486" y="3673927"/>
            <a:ext cx="972767" cy="1741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7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21AA7-9D53-A75A-3470-301E233F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75" y="252389"/>
            <a:ext cx="10163249" cy="63532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1DE331-9C4C-8823-BF32-B7A151674A5F}"/>
              </a:ext>
            </a:extLst>
          </p:cNvPr>
          <p:cNvSpPr/>
          <p:nvPr/>
        </p:nvSpPr>
        <p:spPr>
          <a:xfrm>
            <a:off x="4457699" y="2160814"/>
            <a:ext cx="1377043" cy="9742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Road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Ahead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Closed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1D99A4-57ED-F541-8054-B195592C33DF}"/>
              </a:ext>
            </a:extLst>
          </p:cNvPr>
          <p:cNvCxnSpPr/>
          <p:nvPr/>
        </p:nvCxnSpPr>
        <p:spPr>
          <a:xfrm flipV="1">
            <a:off x="5791200" y="1801586"/>
            <a:ext cx="212271" cy="326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CCB3822-50CF-9BFE-26E6-E5C492C83233}"/>
              </a:ext>
            </a:extLst>
          </p:cNvPr>
          <p:cNvSpPr/>
          <p:nvPr/>
        </p:nvSpPr>
        <p:spPr>
          <a:xfrm>
            <a:off x="6275614" y="2084614"/>
            <a:ext cx="1338943" cy="10504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No Access to Recreation Grounds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 Alternative Parking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B18CF-EE11-D93F-B79D-D88077F864B5}"/>
              </a:ext>
            </a:extLst>
          </p:cNvPr>
          <p:cNvCxnSpPr/>
          <p:nvPr/>
        </p:nvCxnSpPr>
        <p:spPr>
          <a:xfrm flipH="1" flipV="1">
            <a:off x="6095999" y="1883229"/>
            <a:ext cx="201387" cy="386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C0A68A-977C-08D9-BC81-34C22A43CA95}"/>
              </a:ext>
            </a:extLst>
          </p:cNvPr>
          <p:cNvCxnSpPr>
            <a:cxnSpLocks/>
          </p:cNvCxnSpPr>
          <p:nvPr/>
        </p:nvCxnSpPr>
        <p:spPr>
          <a:xfrm flipH="1">
            <a:off x="6639859" y="2987595"/>
            <a:ext cx="540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24619E2-4B91-4EC0-7322-4CD8C5AD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3" y="252389"/>
            <a:ext cx="2603864" cy="30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D6835-C0C1-F71F-3E0D-71C8B885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20" y="304777"/>
            <a:ext cx="8267760" cy="6248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12853-AE87-705B-7D8F-7C6523EB76DE}"/>
              </a:ext>
            </a:extLst>
          </p:cNvPr>
          <p:cNvSpPr/>
          <p:nvPr/>
        </p:nvSpPr>
        <p:spPr>
          <a:xfrm>
            <a:off x="5976256" y="2819400"/>
            <a:ext cx="1377043" cy="9742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Road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Closed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9CEEB4-65BE-C982-4BCA-9726568E038C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638800" y="2895600"/>
            <a:ext cx="337456" cy="410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22559-4FCF-6AA1-75EE-9ADADC03224C}"/>
              </a:ext>
            </a:extLst>
          </p:cNvPr>
          <p:cNvCxnSpPr/>
          <p:nvPr/>
        </p:nvCxnSpPr>
        <p:spPr>
          <a:xfrm>
            <a:off x="3918857" y="1496786"/>
            <a:ext cx="1110343" cy="751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680F70B-ADDF-DCCD-A905-708DD990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5" y="209551"/>
            <a:ext cx="2603864" cy="30969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11332D-2F67-C77A-CBE3-2E8BD184AFD9}"/>
              </a:ext>
            </a:extLst>
          </p:cNvPr>
          <p:cNvSpPr/>
          <p:nvPr/>
        </p:nvSpPr>
        <p:spPr>
          <a:xfrm>
            <a:off x="3511988" y="522514"/>
            <a:ext cx="1377043" cy="9742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Road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Ahead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Closed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C5875E-D2C9-5C35-5C1D-6FA4A4118D17}"/>
              </a:ext>
            </a:extLst>
          </p:cNvPr>
          <p:cNvCxnSpPr/>
          <p:nvPr/>
        </p:nvCxnSpPr>
        <p:spPr>
          <a:xfrm>
            <a:off x="3925644" y="1409699"/>
            <a:ext cx="54972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75C9C21-0F2B-A0EA-E744-28D22FAAF5A6}"/>
              </a:ext>
            </a:extLst>
          </p:cNvPr>
          <p:cNvSpPr/>
          <p:nvPr/>
        </p:nvSpPr>
        <p:spPr>
          <a:xfrm>
            <a:off x="5900055" y="3833140"/>
            <a:ext cx="1828801" cy="12341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Our Contractors are working to complete these essential drainage works as soon as possible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Apologies for any inconvenience caused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Winscombe &amp; Sandford Parish Council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01934 844 257</a:t>
            </a:r>
          </a:p>
        </p:txBody>
      </p:sp>
    </p:spTree>
    <p:extLst>
      <p:ext uri="{BB962C8B-B14F-4D97-AF65-F5344CB8AC3E}">
        <p14:creationId xmlns:p14="http://schemas.microsoft.com/office/powerpoint/2010/main" val="214335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Taviner</dc:creator>
  <cp:lastModifiedBy>Jack Taviner</cp:lastModifiedBy>
  <cp:revision>8</cp:revision>
  <dcterms:created xsi:type="dcterms:W3CDTF">2023-08-07T16:54:54Z</dcterms:created>
  <dcterms:modified xsi:type="dcterms:W3CDTF">2025-05-04T18:38:41Z</dcterms:modified>
</cp:coreProperties>
</file>